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4"/>
  </p:notesMasterIdLst>
  <p:handoutMasterIdLst>
    <p:handoutMasterId r:id="rId45"/>
  </p:handoutMasterIdLst>
  <p:sldIdLst>
    <p:sldId id="256" r:id="rId5"/>
    <p:sldId id="277" r:id="rId6"/>
    <p:sldId id="310" r:id="rId7"/>
    <p:sldId id="264" r:id="rId8"/>
    <p:sldId id="258" r:id="rId9"/>
    <p:sldId id="297" r:id="rId10"/>
    <p:sldId id="305" r:id="rId11"/>
    <p:sldId id="290" r:id="rId12"/>
    <p:sldId id="302" r:id="rId13"/>
    <p:sldId id="293" r:id="rId14"/>
    <p:sldId id="312" r:id="rId15"/>
    <p:sldId id="304" r:id="rId16"/>
    <p:sldId id="303" r:id="rId17"/>
    <p:sldId id="298" r:id="rId18"/>
    <p:sldId id="311" r:id="rId19"/>
    <p:sldId id="314" r:id="rId20"/>
    <p:sldId id="313" r:id="rId21"/>
    <p:sldId id="315" r:id="rId22"/>
    <p:sldId id="296" r:id="rId23"/>
    <p:sldId id="307" r:id="rId24"/>
    <p:sldId id="318" r:id="rId25"/>
    <p:sldId id="306" r:id="rId26"/>
    <p:sldId id="317" r:id="rId27"/>
    <p:sldId id="291" r:id="rId28"/>
    <p:sldId id="268" r:id="rId29"/>
    <p:sldId id="295" r:id="rId30"/>
    <p:sldId id="300" r:id="rId31"/>
    <p:sldId id="301" r:id="rId32"/>
    <p:sldId id="316" r:id="rId33"/>
    <p:sldId id="308" r:id="rId34"/>
    <p:sldId id="309" r:id="rId35"/>
    <p:sldId id="294" r:id="rId36"/>
    <p:sldId id="279" r:id="rId37"/>
    <p:sldId id="320" r:id="rId38"/>
    <p:sldId id="276" r:id="rId39"/>
    <p:sldId id="286" r:id="rId40"/>
    <p:sldId id="262" r:id="rId41"/>
    <p:sldId id="292" r:id="rId42"/>
    <p:sldId id="26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92" userDrawn="1">
          <p15:clr>
            <a:srgbClr val="A4A3A4"/>
          </p15:clr>
        </p15:guide>
        <p15:guide id="2" pos="3144" userDrawn="1">
          <p15:clr>
            <a:srgbClr val="A4A3A4"/>
          </p15:clr>
        </p15:guide>
        <p15:guide id="3" orient="horz" pos="9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4B1156A-380E-4F78-BDF5-A606A8083BF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6" autoAdjust="0"/>
    <p:restoredTop sz="83127" autoAdjust="0"/>
  </p:normalViewPr>
  <p:slideViewPr>
    <p:cSldViewPr snapToGrid="0">
      <p:cViewPr varScale="1">
        <p:scale>
          <a:sx n="137" d="100"/>
          <a:sy n="137" d="100"/>
        </p:scale>
        <p:origin x="1218" y="126"/>
      </p:cViewPr>
      <p:guideLst>
        <p:guide orient="horz" pos="792"/>
        <p:guide pos="3144"/>
        <p:guide orient="horz" pos="960"/>
      </p:guideLst>
    </p:cSldViewPr>
  </p:slideViewPr>
  <p:outlineViewPr>
    <p:cViewPr>
      <p:scale>
        <a:sx n="33" d="100"/>
        <a:sy n="33" d="100"/>
      </p:scale>
      <p:origin x="0" y="-11942"/>
    </p:cViewPr>
  </p:outlin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58" d="100"/>
          <a:sy n="58" d="100"/>
        </p:scale>
        <p:origin x="3240"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DBEF15-EF4F-460A-9FF9-FA3179D76725}"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1F6FB636-6A6C-4DC9-9DAF-0B5E4CD1EA23}">
      <dgm:prSet/>
      <dgm:spPr/>
      <dgm:t>
        <a:bodyPr/>
        <a:lstStyle/>
        <a:p>
          <a:pPr>
            <a:defRPr cap="all"/>
          </a:pPr>
          <a:r>
            <a:rPr lang="en-US"/>
            <a:t>Internet of things (IoT)</a:t>
          </a:r>
        </a:p>
      </dgm:t>
    </dgm:pt>
    <dgm:pt modelId="{DF317E8A-E0A9-43A8-9D7F-E9A93A46327B}" type="parTrans" cxnId="{36F998EB-8FE9-400D-B00F-F7918C39230E}">
      <dgm:prSet/>
      <dgm:spPr/>
      <dgm:t>
        <a:bodyPr/>
        <a:lstStyle/>
        <a:p>
          <a:endParaRPr lang="en-US"/>
        </a:p>
      </dgm:t>
    </dgm:pt>
    <dgm:pt modelId="{4F92833E-8CA1-4692-83B5-519A16D8DFBB}" type="sibTrans" cxnId="{36F998EB-8FE9-400D-B00F-F7918C39230E}">
      <dgm:prSet/>
      <dgm:spPr/>
      <dgm:t>
        <a:bodyPr/>
        <a:lstStyle/>
        <a:p>
          <a:endParaRPr lang="en-US"/>
        </a:p>
      </dgm:t>
    </dgm:pt>
    <dgm:pt modelId="{E1A736AA-423C-4E8E-8518-A5735F0F4575}">
      <dgm:prSet/>
      <dgm:spPr/>
      <dgm:t>
        <a:bodyPr/>
        <a:lstStyle/>
        <a:p>
          <a:pPr>
            <a:defRPr cap="all"/>
          </a:pPr>
          <a:r>
            <a:rPr lang="en-US"/>
            <a:t>Industrial Internet of Things (IIoT)</a:t>
          </a:r>
        </a:p>
      </dgm:t>
    </dgm:pt>
    <dgm:pt modelId="{9F5F727E-392F-4695-A66E-6BE8ECC81E02}" type="parTrans" cxnId="{3A5FB350-DFEA-4D9B-9682-FEA9D71173AE}">
      <dgm:prSet/>
      <dgm:spPr/>
      <dgm:t>
        <a:bodyPr/>
        <a:lstStyle/>
        <a:p>
          <a:endParaRPr lang="en-US"/>
        </a:p>
      </dgm:t>
    </dgm:pt>
    <dgm:pt modelId="{8EFA3F43-2CB5-4680-A043-12EB9558A676}" type="sibTrans" cxnId="{3A5FB350-DFEA-4D9B-9682-FEA9D71173AE}">
      <dgm:prSet/>
      <dgm:spPr/>
      <dgm:t>
        <a:bodyPr/>
        <a:lstStyle/>
        <a:p>
          <a:endParaRPr lang="en-US"/>
        </a:p>
      </dgm:t>
    </dgm:pt>
    <dgm:pt modelId="{CDA6D782-849A-4BD4-BF9C-31D7291FBEF0}">
      <dgm:prSet/>
      <dgm:spPr/>
      <dgm:t>
        <a:bodyPr/>
        <a:lstStyle/>
        <a:p>
          <a:pPr>
            <a:defRPr cap="all"/>
          </a:pPr>
          <a:r>
            <a:rPr lang="en-US"/>
            <a:t>Internet of Medical Things (IoMT)</a:t>
          </a:r>
        </a:p>
      </dgm:t>
    </dgm:pt>
    <dgm:pt modelId="{8F9967A7-B988-4A61-B1B9-C225A868F6D0}" type="parTrans" cxnId="{3C9FBC0B-8697-4A75-91B9-66BB64E9D79E}">
      <dgm:prSet/>
      <dgm:spPr/>
      <dgm:t>
        <a:bodyPr/>
        <a:lstStyle/>
        <a:p>
          <a:endParaRPr lang="en-US"/>
        </a:p>
      </dgm:t>
    </dgm:pt>
    <dgm:pt modelId="{8F0606C6-2CE7-4275-ABB9-44AD2A671E27}" type="sibTrans" cxnId="{3C9FBC0B-8697-4A75-91B9-66BB64E9D79E}">
      <dgm:prSet/>
      <dgm:spPr/>
      <dgm:t>
        <a:bodyPr/>
        <a:lstStyle/>
        <a:p>
          <a:endParaRPr lang="en-US"/>
        </a:p>
      </dgm:t>
    </dgm:pt>
    <dgm:pt modelId="{62915552-289E-452C-8C96-3E3A32F54FD7}" type="pres">
      <dgm:prSet presAssocID="{B1DBEF15-EF4F-460A-9FF9-FA3179D76725}" presName="root" presStyleCnt="0">
        <dgm:presLayoutVars>
          <dgm:dir/>
          <dgm:resizeHandles val="exact"/>
        </dgm:presLayoutVars>
      </dgm:prSet>
      <dgm:spPr/>
    </dgm:pt>
    <dgm:pt modelId="{A305B9E1-CC72-4E22-A47D-713002692F70}" type="pres">
      <dgm:prSet presAssocID="{1F6FB636-6A6C-4DC9-9DAF-0B5E4CD1EA23}" presName="compNode" presStyleCnt="0"/>
      <dgm:spPr/>
    </dgm:pt>
    <dgm:pt modelId="{9C443320-742A-4116-BDF3-547C5292133E}" type="pres">
      <dgm:prSet presAssocID="{1F6FB636-6A6C-4DC9-9DAF-0B5E4CD1EA23}" presName="iconBgRect" presStyleLbl="bgShp" presStyleIdx="0" presStyleCnt="3"/>
      <dgm:spPr/>
    </dgm:pt>
    <dgm:pt modelId="{D4B39DF5-9EC7-4C4E-AA57-5A4742529DDE}" type="pres">
      <dgm:prSet presAssocID="{1F6FB636-6A6C-4DC9-9DAF-0B5E4CD1EA2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ireless router"/>
        </a:ext>
      </dgm:extLst>
    </dgm:pt>
    <dgm:pt modelId="{D9905FC1-54BD-4133-BBDE-338B7E11CF2C}" type="pres">
      <dgm:prSet presAssocID="{1F6FB636-6A6C-4DC9-9DAF-0B5E4CD1EA23}" presName="spaceRect" presStyleCnt="0"/>
      <dgm:spPr/>
    </dgm:pt>
    <dgm:pt modelId="{459FCC4F-038D-4B3F-9332-9AD02A1DB3DD}" type="pres">
      <dgm:prSet presAssocID="{1F6FB636-6A6C-4DC9-9DAF-0B5E4CD1EA23}" presName="textRect" presStyleLbl="revTx" presStyleIdx="0" presStyleCnt="3">
        <dgm:presLayoutVars>
          <dgm:chMax val="1"/>
          <dgm:chPref val="1"/>
        </dgm:presLayoutVars>
      </dgm:prSet>
      <dgm:spPr/>
    </dgm:pt>
    <dgm:pt modelId="{E8F8B4B2-CCAD-4E04-9DDC-779DA01E988B}" type="pres">
      <dgm:prSet presAssocID="{4F92833E-8CA1-4692-83B5-519A16D8DFBB}" presName="sibTrans" presStyleCnt="0"/>
      <dgm:spPr/>
    </dgm:pt>
    <dgm:pt modelId="{A4C90BEE-FC73-4371-8B18-58E21F0AAF8B}" type="pres">
      <dgm:prSet presAssocID="{E1A736AA-423C-4E8E-8518-A5735F0F4575}" presName="compNode" presStyleCnt="0"/>
      <dgm:spPr/>
    </dgm:pt>
    <dgm:pt modelId="{9FA3F7D8-0899-4DF3-A4B2-29FDD94E3705}" type="pres">
      <dgm:prSet presAssocID="{E1A736AA-423C-4E8E-8518-A5735F0F4575}" presName="iconBgRect" presStyleLbl="bgShp" presStyleIdx="1" presStyleCnt="3"/>
      <dgm:spPr/>
    </dgm:pt>
    <dgm:pt modelId="{10E1F7E8-ADF3-4F17-ACF1-05009D09B530}" type="pres">
      <dgm:prSet presAssocID="{E1A736AA-423C-4E8E-8518-A5735F0F457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actory"/>
        </a:ext>
      </dgm:extLst>
    </dgm:pt>
    <dgm:pt modelId="{28838F97-28E0-474D-9718-83B31A7A4E90}" type="pres">
      <dgm:prSet presAssocID="{E1A736AA-423C-4E8E-8518-A5735F0F4575}" presName="spaceRect" presStyleCnt="0"/>
      <dgm:spPr/>
    </dgm:pt>
    <dgm:pt modelId="{CD045759-5BBD-40AD-886A-62C0BA84FEF9}" type="pres">
      <dgm:prSet presAssocID="{E1A736AA-423C-4E8E-8518-A5735F0F4575}" presName="textRect" presStyleLbl="revTx" presStyleIdx="1" presStyleCnt="3">
        <dgm:presLayoutVars>
          <dgm:chMax val="1"/>
          <dgm:chPref val="1"/>
        </dgm:presLayoutVars>
      </dgm:prSet>
      <dgm:spPr/>
    </dgm:pt>
    <dgm:pt modelId="{147CE73A-ED4B-49C0-9A17-D2472CFD841F}" type="pres">
      <dgm:prSet presAssocID="{8EFA3F43-2CB5-4680-A043-12EB9558A676}" presName="sibTrans" presStyleCnt="0"/>
      <dgm:spPr/>
    </dgm:pt>
    <dgm:pt modelId="{BBC51EA3-4F4C-4DA7-A688-A40AA68C1786}" type="pres">
      <dgm:prSet presAssocID="{CDA6D782-849A-4BD4-BF9C-31D7291FBEF0}" presName="compNode" presStyleCnt="0"/>
      <dgm:spPr/>
    </dgm:pt>
    <dgm:pt modelId="{94935A82-E654-46D7-B1AB-1EC088AB2ABE}" type="pres">
      <dgm:prSet presAssocID="{CDA6D782-849A-4BD4-BF9C-31D7291FBEF0}" presName="iconBgRect" presStyleLbl="bgShp" presStyleIdx="2" presStyleCnt="3"/>
      <dgm:spPr/>
    </dgm:pt>
    <dgm:pt modelId="{77042B4D-FE50-4BA0-81FB-76AEE1BC46C1}" type="pres">
      <dgm:prSet presAssocID="{CDA6D782-849A-4BD4-BF9C-31D7291FBEF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ethoscope"/>
        </a:ext>
      </dgm:extLst>
    </dgm:pt>
    <dgm:pt modelId="{98B90025-5221-454C-9546-AD9128FA623A}" type="pres">
      <dgm:prSet presAssocID="{CDA6D782-849A-4BD4-BF9C-31D7291FBEF0}" presName="spaceRect" presStyleCnt="0"/>
      <dgm:spPr/>
    </dgm:pt>
    <dgm:pt modelId="{AD695B28-515A-4374-9721-02AD4B57A3EC}" type="pres">
      <dgm:prSet presAssocID="{CDA6D782-849A-4BD4-BF9C-31D7291FBEF0}" presName="textRect" presStyleLbl="revTx" presStyleIdx="2" presStyleCnt="3">
        <dgm:presLayoutVars>
          <dgm:chMax val="1"/>
          <dgm:chPref val="1"/>
        </dgm:presLayoutVars>
      </dgm:prSet>
      <dgm:spPr/>
    </dgm:pt>
  </dgm:ptLst>
  <dgm:cxnLst>
    <dgm:cxn modelId="{2D595008-C45B-441B-9708-8E16D46B4474}" type="presOf" srcId="{B1DBEF15-EF4F-460A-9FF9-FA3179D76725}" destId="{62915552-289E-452C-8C96-3E3A32F54FD7}" srcOrd="0" destOrd="0" presId="urn:microsoft.com/office/officeart/2018/5/layout/IconCircleLabelList"/>
    <dgm:cxn modelId="{3C9FBC0B-8697-4A75-91B9-66BB64E9D79E}" srcId="{B1DBEF15-EF4F-460A-9FF9-FA3179D76725}" destId="{CDA6D782-849A-4BD4-BF9C-31D7291FBEF0}" srcOrd="2" destOrd="0" parTransId="{8F9967A7-B988-4A61-B1B9-C225A868F6D0}" sibTransId="{8F0606C6-2CE7-4275-ABB9-44AD2A671E27}"/>
    <dgm:cxn modelId="{7CE64925-4E35-4050-94BE-927F1593C42C}" type="presOf" srcId="{E1A736AA-423C-4E8E-8518-A5735F0F4575}" destId="{CD045759-5BBD-40AD-886A-62C0BA84FEF9}" srcOrd="0" destOrd="0" presId="urn:microsoft.com/office/officeart/2018/5/layout/IconCircleLabelList"/>
    <dgm:cxn modelId="{BBE35A35-3AC0-4A82-8651-834891F3E218}" type="presOf" srcId="{1F6FB636-6A6C-4DC9-9DAF-0B5E4CD1EA23}" destId="{459FCC4F-038D-4B3F-9332-9AD02A1DB3DD}" srcOrd="0" destOrd="0" presId="urn:microsoft.com/office/officeart/2018/5/layout/IconCircleLabelList"/>
    <dgm:cxn modelId="{3A5FB350-DFEA-4D9B-9682-FEA9D71173AE}" srcId="{B1DBEF15-EF4F-460A-9FF9-FA3179D76725}" destId="{E1A736AA-423C-4E8E-8518-A5735F0F4575}" srcOrd="1" destOrd="0" parTransId="{9F5F727E-392F-4695-A66E-6BE8ECC81E02}" sibTransId="{8EFA3F43-2CB5-4680-A043-12EB9558A676}"/>
    <dgm:cxn modelId="{FA4DD1AB-DDB4-407A-8345-A7D45C5580BF}" type="presOf" srcId="{CDA6D782-849A-4BD4-BF9C-31D7291FBEF0}" destId="{AD695B28-515A-4374-9721-02AD4B57A3EC}" srcOrd="0" destOrd="0" presId="urn:microsoft.com/office/officeart/2018/5/layout/IconCircleLabelList"/>
    <dgm:cxn modelId="{36F998EB-8FE9-400D-B00F-F7918C39230E}" srcId="{B1DBEF15-EF4F-460A-9FF9-FA3179D76725}" destId="{1F6FB636-6A6C-4DC9-9DAF-0B5E4CD1EA23}" srcOrd="0" destOrd="0" parTransId="{DF317E8A-E0A9-43A8-9D7F-E9A93A46327B}" sibTransId="{4F92833E-8CA1-4692-83B5-519A16D8DFBB}"/>
    <dgm:cxn modelId="{37C6F983-7D99-4E6E-99BC-D4BF3834504D}" type="presParOf" srcId="{62915552-289E-452C-8C96-3E3A32F54FD7}" destId="{A305B9E1-CC72-4E22-A47D-713002692F70}" srcOrd="0" destOrd="0" presId="urn:microsoft.com/office/officeart/2018/5/layout/IconCircleLabelList"/>
    <dgm:cxn modelId="{88211AE0-659E-4912-81AE-13BCAC70B334}" type="presParOf" srcId="{A305B9E1-CC72-4E22-A47D-713002692F70}" destId="{9C443320-742A-4116-BDF3-547C5292133E}" srcOrd="0" destOrd="0" presId="urn:microsoft.com/office/officeart/2018/5/layout/IconCircleLabelList"/>
    <dgm:cxn modelId="{8BC652BD-7AF6-454E-B124-87F0E8458173}" type="presParOf" srcId="{A305B9E1-CC72-4E22-A47D-713002692F70}" destId="{D4B39DF5-9EC7-4C4E-AA57-5A4742529DDE}" srcOrd="1" destOrd="0" presId="urn:microsoft.com/office/officeart/2018/5/layout/IconCircleLabelList"/>
    <dgm:cxn modelId="{EC326F9E-A2B1-4F9A-9830-9B7A90B87648}" type="presParOf" srcId="{A305B9E1-CC72-4E22-A47D-713002692F70}" destId="{D9905FC1-54BD-4133-BBDE-338B7E11CF2C}" srcOrd="2" destOrd="0" presId="urn:microsoft.com/office/officeart/2018/5/layout/IconCircleLabelList"/>
    <dgm:cxn modelId="{3CCEF900-2E8A-4067-BFE0-42E3C9DE8180}" type="presParOf" srcId="{A305B9E1-CC72-4E22-A47D-713002692F70}" destId="{459FCC4F-038D-4B3F-9332-9AD02A1DB3DD}" srcOrd="3" destOrd="0" presId="urn:microsoft.com/office/officeart/2018/5/layout/IconCircleLabelList"/>
    <dgm:cxn modelId="{FF9CAD5D-EF46-409A-A728-3B3F6A2F0519}" type="presParOf" srcId="{62915552-289E-452C-8C96-3E3A32F54FD7}" destId="{E8F8B4B2-CCAD-4E04-9DDC-779DA01E988B}" srcOrd="1" destOrd="0" presId="urn:microsoft.com/office/officeart/2018/5/layout/IconCircleLabelList"/>
    <dgm:cxn modelId="{22127AF2-3B45-4A39-ADEF-0E546E5656DA}" type="presParOf" srcId="{62915552-289E-452C-8C96-3E3A32F54FD7}" destId="{A4C90BEE-FC73-4371-8B18-58E21F0AAF8B}" srcOrd="2" destOrd="0" presId="urn:microsoft.com/office/officeart/2018/5/layout/IconCircleLabelList"/>
    <dgm:cxn modelId="{54EE5734-8B0C-4827-99D6-0C4AED6CAE54}" type="presParOf" srcId="{A4C90BEE-FC73-4371-8B18-58E21F0AAF8B}" destId="{9FA3F7D8-0899-4DF3-A4B2-29FDD94E3705}" srcOrd="0" destOrd="0" presId="urn:microsoft.com/office/officeart/2018/5/layout/IconCircleLabelList"/>
    <dgm:cxn modelId="{2C51DD3A-CA47-433A-9640-86CC09B9E800}" type="presParOf" srcId="{A4C90BEE-FC73-4371-8B18-58E21F0AAF8B}" destId="{10E1F7E8-ADF3-4F17-ACF1-05009D09B530}" srcOrd="1" destOrd="0" presId="urn:microsoft.com/office/officeart/2018/5/layout/IconCircleLabelList"/>
    <dgm:cxn modelId="{D84CA93E-F16A-43A7-8207-C9F6F8A4201A}" type="presParOf" srcId="{A4C90BEE-FC73-4371-8B18-58E21F0AAF8B}" destId="{28838F97-28E0-474D-9718-83B31A7A4E90}" srcOrd="2" destOrd="0" presId="urn:microsoft.com/office/officeart/2018/5/layout/IconCircleLabelList"/>
    <dgm:cxn modelId="{F33143BB-8281-40CA-A8BC-626AF9153F59}" type="presParOf" srcId="{A4C90BEE-FC73-4371-8B18-58E21F0AAF8B}" destId="{CD045759-5BBD-40AD-886A-62C0BA84FEF9}" srcOrd="3" destOrd="0" presId="urn:microsoft.com/office/officeart/2018/5/layout/IconCircleLabelList"/>
    <dgm:cxn modelId="{B9C427D5-8C99-49A3-B436-8FB2926F5DF9}" type="presParOf" srcId="{62915552-289E-452C-8C96-3E3A32F54FD7}" destId="{147CE73A-ED4B-49C0-9A17-D2472CFD841F}" srcOrd="3" destOrd="0" presId="urn:microsoft.com/office/officeart/2018/5/layout/IconCircleLabelList"/>
    <dgm:cxn modelId="{38030AF9-017F-4D5D-9186-FCFD98FA55B3}" type="presParOf" srcId="{62915552-289E-452C-8C96-3E3A32F54FD7}" destId="{BBC51EA3-4F4C-4DA7-A688-A40AA68C1786}" srcOrd="4" destOrd="0" presId="urn:microsoft.com/office/officeart/2018/5/layout/IconCircleLabelList"/>
    <dgm:cxn modelId="{82FD295B-3143-4906-9FFC-DAE61E5E81B4}" type="presParOf" srcId="{BBC51EA3-4F4C-4DA7-A688-A40AA68C1786}" destId="{94935A82-E654-46D7-B1AB-1EC088AB2ABE}" srcOrd="0" destOrd="0" presId="urn:microsoft.com/office/officeart/2018/5/layout/IconCircleLabelList"/>
    <dgm:cxn modelId="{6B8F650E-A152-483B-A26E-C20F9FAFE851}" type="presParOf" srcId="{BBC51EA3-4F4C-4DA7-A688-A40AA68C1786}" destId="{77042B4D-FE50-4BA0-81FB-76AEE1BC46C1}" srcOrd="1" destOrd="0" presId="urn:microsoft.com/office/officeart/2018/5/layout/IconCircleLabelList"/>
    <dgm:cxn modelId="{4C899C4C-581A-465B-9186-2BEC05F6D0F7}" type="presParOf" srcId="{BBC51EA3-4F4C-4DA7-A688-A40AA68C1786}" destId="{98B90025-5221-454C-9546-AD9128FA623A}" srcOrd="2" destOrd="0" presId="urn:microsoft.com/office/officeart/2018/5/layout/IconCircleLabelList"/>
    <dgm:cxn modelId="{DC0FF65F-4376-45DD-A6CC-7244CB5EA4FA}" type="presParOf" srcId="{BBC51EA3-4F4C-4DA7-A688-A40AA68C1786}" destId="{AD695B28-515A-4374-9721-02AD4B57A3EC}"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443320-742A-4116-BDF3-547C5292133E}">
      <dsp:nvSpPr>
        <dsp:cNvPr id="0" name=""/>
        <dsp:cNvSpPr/>
      </dsp:nvSpPr>
      <dsp:spPr>
        <a:xfrm>
          <a:off x="670922" y="219117"/>
          <a:ext cx="1921500" cy="19215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B39DF5-9EC7-4C4E-AA57-5A4742529DDE}">
      <dsp:nvSpPr>
        <dsp:cNvPr id="0" name=""/>
        <dsp:cNvSpPr/>
      </dsp:nvSpPr>
      <dsp:spPr>
        <a:xfrm>
          <a:off x="1080422" y="628617"/>
          <a:ext cx="1102500" cy="11025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9FCC4F-038D-4B3F-9332-9AD02A1DB3DD}">
      <dsp:nvSpPr>
        <dsp:cNvPr id="0" name=""/>
        <dsp:cNvSpPr/>
      </dsp:nvSpPr>
      <dsp:spPr>
        <a:xfrm>
          <a:off x="56672" y="2739117"/>
          <a:ext cx="315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cap="all"/>
          </a:pPr>
          <a:r>
            <a:rPr lang="en-US" sz="2200" kern="1200"/>
            <a:t>Internet of things (IoT)</a:t>
          </a:r>
        </a:p>
      </dsp:txBody>
      <dsp:txXfrm>
        <a:off x="56672" y="2739117"/>
        <a:ext cx="3150000" cy="720000"/>
      </dsp:txXfrm>
    </dsp:sp>
    <dsp:sp modelId="{9FA3F7D8-0899-4DF3-A4B2-29FDD94E3705}">
      <dsp:nvSpPr>
        <dsp:cNvPr id="0" name=""/>
        <dsp:cNvSpPr/>
      </dsp:nvSpPr>
      <dsp:spPr>
        <a:xfrm>
          <a:off x="4372172" y="219117"/>
          <a:ext cx="1921500" cy="19215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E1F7E8-ADF3-4F17-ACF1-05009D09B530}">
      <dsp:nvSpPr>
        <dsp:cNvPr id="0" name=""/>
        <dsp:cNvSpPr/>
      </dsp:nvSpPr>
      <dsp:spPr>
        <a:xfrm>
          <a:off x="4781672" y="628617"/>
          <a:ext cx="1102500" cy="11025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045759-5BBD-40AD-886A-62C0BA84FEF9}">
      <dsp:nvSpPr>
        <dsp:cNvPr id="0" name=""/>
        <dsp:cNvSpPr/>
      </dsp:nvSpPr>
      <dsp:spPr>
        <a:xfrm>
          <a:off x="3757922" y="2739117"/>
          <a:ext cx="315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cap="all"/>
          </a:pPr>
          <a:r>
            <a:rPr lang="en-US" sz="2200" kern="1200"/>
            <a:t>Industrial Internet of Things (IIoT)</a:t>
          </a:r>
        </a:p>
      </dsp:txBody>
      <dsp:txXfrm>
        <a:off x="3757922" y="2739117"/>
        <a:ext cx="3150000" cy="720000"/>
      </dsp:txXfrm>
    </dsp:sp>
    <dsp:sp modelId="{94935A82-E654-46D7-B1AB-1EC088AB2ABE}">
      <dsp:nvSpPr>
        <dsp:cNvPr id="0" name=""/>
        <dsp:cNvSpPr/>
      </dsp:nvSpPr>
      <dsp:spPr>
        <a:xfrm>
          <a:off x="8073422" y="219117"/>
          <a:ext cx="1921500" cy="19215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042B4D-FE50-4BA0-81FB-76AEE1BC46C1}">
      <dsp:nvSpPr>
        <dsp:cNvPr id="0" name=""/>
        <dsp:cNvSpPr/>
      </dsp:nvSpPr>
      <dsp:spPr>
        <a:xfrm>
          <a:off x="8482922" y="628617"/>
          <a:ext cx="1102500" cy="11025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695B28-515A-4374-9721-02AD4B57A3EC}">
      <dsp:nvSpPr>
        <dsp:cNvPr id="0" name=""/>
        <dsp:cNvSpPr/>
      </dsp:nvSpPr>
      <dsp:spPr>
        <a:xfrm>
          <a:off x="7459172" y="2739117"/>
          <a:ext cx="315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cap="all"/>
          </a:pPr>
          <a:r>
            <a:rPr lang="en-US" sz="2200" kern="1200"/>
            <a:t>Internet of Medical Things (IoMT)</a:t>
          </a:r>
        </a:p>
      </dsp:txBody>
      <dsp:txXfrm>
        <a:off x="7459172" y="2739117"/>
        <a:ext cx="315000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AE72A9-67A2-4FB1-BBF6-740F2C2EAAB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27B748C-466C-45D8-970C-D4FB4FE80C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8ABBF3-49A8-4B3F-9773-22E67695BB12}" type="datetimeFigureOut">
              <a:rPr lang="en-US" smtClean="0"/>
              <a:t>4/23/2025</a:t>
            </a:fld>
            <a:endParaRPr lang="en-US" dirty="0"/>
          </a:p>
        </p:txBody>
      </p:sp>
      <p:sp>
        <p:nvSpPr>
          <p:cNvPr id="4" name="Footer Placeholder 3">
            <a:extLst>
              <a:ext uri="{FF2B5EF4-FFF2-40B4-BE49-F238E27FC236}">
                <a16:creationId xmlns:a16="http://schemas.microsoft.com/office/drawing/2014/main" id="{EAA8C23F-271A-4B7C-87EC-108046165C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3E7ABF6-4152-4126-AC20-23B44A3111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EB6193-5AA7-489B-8575-00593FC261DE}" type="slidenum">
              <a:rPr lang="en-US" smtClean="0"/>
              <a:t>‹#›</a:t>
            </a:fld>
            <a:endParaRPr lang="en-US" dirty="0"/>
          </a:p>
        </p:txBody>
      </p:sp>
    </p:spTree>
    <p:extLst>
      <p:ext uri="{BB962C8B-B14F-4D97-AF65-F5344CB8AC3E}">
        <p14:creationId xmlns:p14="http://schemas.microsoft.com/office/powerpoint/2010/main" val="13054054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4AAC2B-A50D-4386-849A-6B59FB991B4C}" type="datetimeFigureOut">
              <a:rPr lang="en-US" smtClean="0"/>
              <a:t>4/22/2025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895658-EA1F-4910-80AB-4DA76E167475}" type="slidenum">
              <a:rPr lang="en-US" smtClean="0"/>
              <a:t>‹#›</a:t>
            </a:fld>
            <a:endParaRPr lang="en-US" dirty="0"/>
          </a:p>
        </p:txBody>
      </p:sp>
    </p:spTree>
    <p:extLst>
      <p:ext uri="{BB962C8B-B14F-4D97-AF65-F5344CB8AC3E}">
        <p14:creationId xmlns:p14="http://schemas.microsoft.com/office/powerpoint/2010/main" val="3414773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the s stand for in IoT, Security</a:t>
            </a:r>
          </a:p>
        </p:txBody>
      </p:sp>
      <p:sp>
        <p:nvSpPr>
          <p:cNvPr id="4" name="Slide Number Placeholder 3"/>
          <p:cNvSpPr>
            <a:spLocks noGrp="1"/>
          </p:cNvSpPr>
          <p:nvPr>
            <p:ph type="sldNum" sz="quarter" idx="5"/>
          </p:nvPr>
        </p:nvSpPr>
        <p:spPr/>
        <p:txBody>
          <a:bodyPr/>
          <a:lstStyle/>
          <a:p>
            <a:fld id="{10895658-EA1F-4910-80AB-4DA76E167475}" type="slidenum">
              <a:rPr lang="en-US" smtClean="0"/>
              <a:t>1</a:t>
            </a:fld>
            <a:endParaRPr lang="en-US" dirty="0"/>
          </a:p>
        </p:txBody>
      </p:sp>
    </p:spTree>
    <p:extLst>
      <p:ext uri="{BB962C8B-B14F-4D97-AF65-F5344CB8AC3E}">
        <p14:creationId xmlns:p14="http://schemas.microsoft.com/office/powerpoint/2010/main" val="2456864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85152-82C0-CB37-BB3A-48930551D5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1E9CFA-E7C3-37C5-A7A3-F73A22D65D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BCF0FF-5590-D729-0A9C-BA6A0D2D37AA}"/>
              </a:ext>
            </a:extLst>
          </p:cNvPr>
          <p:cNvSpPr>
            <a:spLocks noGrp="1"/>
          </p:cNvSpPr>
          <p:nvPr>
            <p:ph type="body" idx="1"/>
          </p:nvPr>
        </p:nvSpPr>
        <p:spPr/>
        <p:txBody>
          <a:bodyPr/>
          <a:lstStyle/>
          <a:p>
            <a:r>
              <a:rPr lang="en-US" dirty="0"/>
              <a:t>Show them that there are a bunch of generic </a:t>
            </a:r>
            <a:r>
              <a:rPr lang="en-US" dirty="0" err="1"/>
              <a:t>iot</a:t>
            </a:r>
            <a:r>
              <a:rPr lang="en-US" dirty="0"/>
              <a:t> devices</a:t>
            </a:r>
          </a:p>
        </p:txBody>
      </p:sp>
      <p:sp>
        <p:nvSpPr>
          <p:cNvPr id="4" name="Slide Number Placeholder 3">
            <a:extLst>
              <a:ext uri="{FF2B5EF4-FFF2-40B4-BE49-F238E27FC236}">
                <a16:creationId xmlns:a16="http://schemas.microsoft.com/office/drawing/2014/main" id="{8C2DC36D-E472-CAE2-CDB1-A1BEC37CD175}"/>
              </a:ext>
            </a:extLst>
          </p:cNvPr>
          <p:cNvSpPr>
            <a:spLocks noGrp="1"/>
          </p:cNvSpPr>
          <p:nvPr>
            <p:ph type="sldNum" sz="quarter" idx="5"/>
          </p:nvPr>
        </p:nvSpPr>
        <p:spPr/>
        <p:txBody>
          <a:bodyPr/>
          <a:lstStyle/>
          <a:p>
            <a:fld id="{10895658-EA1F-4910-80AB-4DA76E167475}" type="slidenum">
              <a:rPr lang="en-US" smtClean="0"/>
              <a:t>10</a:t>
            </a:fld>
            <a:endParaRPr lang="en-US" dirty="0"/>
          </a:p>
        </p:txBody>
      </p:sp>
    </p:spTree>
    <p:extLst>
      <p:ext uri="{BB962C8B-B14F-4D97-AF65-F5344CB8AC3E}">
        <p14:creationId xmlns:p14="http://schemas.microsoft.com/office/powerpoint/2010/main" val="751313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A9BA1-363C-ACA8-60CD-CE4D77D988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B3FC59-1B08-46EF-D49B-501764C641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BF79E3-F53C-ABF6-190B-6E4048CDDEB1}"/>
              </a:ext>
            </a:extLst>
          </p:cNvPr>
          <p:cNvSpPr>
            <a:spLocks noGrp="1"/>
          </p:cNvSpPr>
          <p:nvPr>
            <p:ph type="body" idx="1"/>
          </p:nvPr>
        </p:nvSpPr>
        <p:spPr/>
        <p:txBody>
          <a:bodyPr/>
          <a:lstStyle/>
          <a:p>
            <a:r>
              <a:rPr lang="en-US" dirty="0"/>
              <a:t>Medical deal with real lives</a:t>
            </a:r>
          </a:p>
          <a:p>
            <a:r>
              <a:rPr lang="en-US" dirty="0"/>
              <a:t>Give doctors real time access to patients</a:t>
            </a:r>
          </a:p>
        </p:txBody>
      </p:sp>
      <p:sp>
        <p:nvSpPr>
          <p:cNvPr id="4" name="Slide Number Placeholder 3">
            <a:extLst>
              <a:ext uri="{FF2B5EF4-FFF2-40B4-BE49-F238E27FC236}">
                <a16:creationId xmlns:a16="http://schemas.microsoft.com/office/drawing/2014/main" id="{5B501AD5-53B6-BE6E-15C9-374AA90DD04E}"/>
              </a:ext>
            </a:extLst>
          </p:cNvPr>
          <p:cNvSpPr>
            <a:spLocks noGrp="1"/>
          </p:cNvSpPr>
          <p:nvPr>
            <p:ph type="sldNum" sz="quarter" idx="5"/>
          </p:nvPr>
        </p:nvSpPr>
        <p:spPr/>
        <p:txBody>
          <a:bodyPr/>
          <a:lstStyle/>
          <a:p>
            <a:fld id="{10895658-EA1F-4910-80AB-4DA76E167475}" type="slidenum">
              <a:rPr lang="en-US" smtClean="0"/>
              <a:t>11</a:t>
            </a:fld>
            <a:endParaRPr lang="en-US" dirty="0"/>
          </a:p>
        </p:txBody>
      </p:sp>
    </p:spTree>
    <p:extLst>
      <p:ext uri="{BB962C8B-B14F-4D97-AF65-F5344CB8AC3E}">
        <p14:creationId xmlns:p14="http://schemas.microsoft.com/office/powerpoint/2010/main" val="3863827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318BB-8962-8B7F-EDFA-1A32829C93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F3D2BD-1287-4CF4-54B1-DBBF4F0D47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AC0A46-671B-7850-6C94-E3F69709B2AB}"/>
              </a:ext>
            </a:extLst>
          </p:cNvPr>
          <p:cNvSpPr>
            <a:spLocks noGrp="1"/>
          </p:cNvSpPr>
          <p:nvPr>
            <p:ph type="body" idx="1"/>
          </p:nvPr>
        </p:nvSpPr>
        <p:spPr/>
        <p:txBody>
          <a:bodyPr/>
          <a:lstStyle/>
          <a:p>
            <a:r>
              <a:rPr lang="en-US" dirty="0"/>
              <a:t>We have air quality, pump monitors, gas monitors. In addition the industrial grade wireless communication protocol</a:t>
            </a:r>
          </a:p>
        </p:txBody>
      </p:sp>
      <p:sp>
        <p:nvSpPr>
          <p:cNvPr id="4" name="Slide Number Placeholder 3">
            <a:extLst>
              <a:ext uri="{FF2B5EF4-FFF2-40B4-BE49-F238E27FC236}">
                <a16:creationId xmlns:a16="http://schemas.microsoft.com/office/drawing/2014/main" id="{20BCFB48-BE83-2F31-B289-7CE5B8F0E580}"/>
              </a:ext>
            </a:extLst>
          </p:cNvPr>
          <p:cNvSpPr>
            <a:spLocks noGrp="1"/>
          </p:cNvSpPr>
          <p:nvPr>
            <p:ph type="sldNum" sz="quarter" idx="5"/>
          </p:nvPr>
        </p:nvSpPr>
        <p:spPr/>
        <p:txBody>
          <a:bodyPr/>
          <a:lstStyle/>
          <a:p>
            <a:fld id="{10895658-EA1F-4910-80AB-4DA76E167475}" type="slidenum">
              <a:rPr lang="en-US" smtClean="0"/>
              <a:t>12</a:t>
            </a:fld>
            <a:endParaRPr lang="en-US" dirty="0"/>
          </a:p>
        </p:txBody>
      </p:sp>
    </p:spTree>
    <p:extLst>
      <p:ext uri="{BB962C8B-B14F-4D97-AF65-F5344CB8AC3E}">
        <p14:creationId xmlns:p14="http://schemas.microsoft.com/office/powerpoint/2010/main" val="3555138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0EC7E-F826-4DB8-8C08-66FD2242FA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6D5545-C50E-40F6-3BEC-27EE812C3C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953E1E-B2C7-1548-879F-BFB6B217DB7C}"/>
              </a:ext>
            </a:extLst>
          </p:cNvPr>
          <p:cNvSpPr>
            <a:spLocks noGrp="1"/>
          </p:cNvSpPr>
          <p:nvPr>
            <p:ph type="body" idx="1"/>
          </p:nvPr>
        </p:nvSpPr>
        <p:spPr/>
        <p:txBody>
          <a:bodyPr/>
          <a:lstStyle/>
          <a:p>
            <a:r>
              <a:rPr lang="en-US" dirty="0"/>
              <a:t>These are silly things, but they expand the attack surface!</a:t>
            </a:r>
          </a:p>
        </p:txBody>
      </p:sp>
      <p:sp>
        <p:nvSpPr>
          <p:cNvPr id="4" name="Slide Number Placeholder 3">
            <a:extLst>
              <a:ext uri="{FF2B5EF4-FFF2-40B4-BE49-F238E27FC236}">
                <a16:creationId xmlns:a16="http://schemas.microsoft.com/office/drawing/2014/main" id="{A4001E90-1539-03FA-E40C-48351C6ECF29}"/>
              </a:ext>
            </a:extLst>
          </p:cNvPr>
          <p:cNvSpPr>
            <a:spLocks noGrp="1"/>
          </p:cNvSpPr>
          <p:nvPr>
            <p:ph type="sldNum" sz="quarter" idx="5"/>
          </p:nvPr>
        </p:nvSpPr>
        <p:spPr/>
        <p:txBody>
          <a:bodyPr/>
          <a:lstStyle/>
          <a:p>
            <a:fld id="{10895658-EA1F-4910-80AB-4DA76E167475}" type="slidenum">
              <a:rPr lang="en-US" smtClean="0"/>
              <a:t>13</a:t>
            </a:fld>
            <a:endParaRPr lang="en-US" dirty="0"/>
          </a:p>
        </p:txBody>
      </p:sp>
    </p:spTree>
    <p:extLst>
      <p:ext uri="{BB962C8B-B14F-4D97-AF65-F5344CB8AC3E}">
        <p14:creationId xmlns:p14="http://schemas.microsoft.com/office/powerpoint/2010/main" val="3136344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0DE23-70E9-CB48-F73B-4A87133F26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6CD68A-6B13-268F-1D3B-86EE0834A0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A2AB1C-A982-4F08-F5C0-EF6A61D84C5D}"/>
              </a:ext>
            </a:extLst>
          </p:cNvPr>
          <p:cNvSpPr>
            <a:spLocks noGrp="1"/>
          </p:cNvSpPr>
          <p:nvPr>
            <p:ph type="body" idx="1"/>
          </p:nvPr>
        </p:nvSpPr>
        <p:spPr/>
        <p:txBody>
          <a:bodyPr/>
          <a:lstStyle/>
          <a:p>
            <a:r>
              <a:rPr lang="en-US" dirty="0"/>
              <a:t>79 </a:t>
            </a:r>
            <a:r>
              <a:rPr lang="en-US" dirty="0" err="1"/>
              <a:t>zetabytes</a:t>
            </a:r>
            <a:r>
              <a:rPr lang="en-US" dirty="0"/>
              <a:t> of data in a year ( need to relate )</a:t>
            </a:r>
          </a:p>
          <a:p>
            <a:endParaRPr lang="en-US" dirty="0"/>
          </a:p>
          <a:p>
            <a:r>
              <a:rPr lang="en-US" dirty="0"/>
              <a:t>2 hour movie is 5gb and 79 zeta byes is 15.8 trillion movies</a:t>
            </a:r>
          </a:p>
          <a:p>
            <a:endParaRPr lang="en-US" dirty="0"/>
          </a:p>
          <a:p>
            <a:r>
              <a:rPr lang="en-US" dirty="0"/>
              <a:t>How many devices per people</a:t>
            </a:r>
          </a:p>
          <a:p>
            <a:endParaRPr lang="en-US" dirty="0"/>
          </a:p>
          <a:p>
            <a:r>
              <a:rPr lang="en-US" dirty="0"/>
              <a:t>How many people have access to internet</a:t>
            </a:r>
          </a:p>
        </p:txBody>
      </p:sp>
      <p:sp>
        <p:nvSpPr>
          <p:cNvPr id="4" name="Slide Number Placeholder 3">
            <a:extLst>
              <a:ext uri="{FF2B5EF4-FFF2-40B4-BE49-F238E27FC236}">
                <a16:creationId xmlns:a16="http://schemas.microsoft.com/office/drawing/2014/main" id="{51514433-B867-40ED-D877-16FCA235735D}"/>
              </a:ext>
            </a:extLst>
          </p:cNvPr>
          <p:cNvSpPr>
            <a:spLocks noGrp="1"/>
          </p:cNvSpPr>
          <p:nvPr>
            <p:ph type="sldNum" sz="quarter" idx="5"/>
          </p:nvPr>
        </p:nvSpPr>
        <p:spPr/>
        <p:txBody>
          <a:bodyPr/>
          <a:lstStyle/>
          <a:p>
            <a:fld id="{10895658-EA1F-4910-80AB-4DA76E167475}" type="slidenum">
              <a:rPr lang="en-US" smtClean="0"/>
              <a:t>14</a:t>
            </a:fld>
            <a:endParaRPr lang="en-US" dirty="0"/>
          </a:p>
        </p:txBody>
      </p:sp>
    </p:spTree>
    <p:extLst>
      <p:ext uri="{BB962C8B-B14F-4D97-AF65-F5344CB8AC3E}">
        <p14:creationId xmlns:p14="http://schemas.microsoft.com/office/powerpoint/2010/main" val="688752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17D1D-CAB3-2218-DE95-71644EF59A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AD705B-33E4-4596-2153-514E15384B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1A4BED-7628-9410-CCAA-C4AD8F763B51}"/>
              </a:ext>
            </a:extLst>
          </p:cNvPr>
          <p:cNvSpPr>
            <a:spLocks noGrp="1"/>
          </p:cNvSpPr>
          <p:nvPr>
            <p:ph type="body" idx="1"/>
          </p:nvPr>
        </p:nvSpPr>
        <p:spPr/>
        <p:txBody>
          <a:bodyPr/>
          <a:lstStyle/>
          <a:p>
            <a:r>
              <a:rPr lang="en-US" dirty="0"/>
              <a:t>As connectivity grew, so did the </a:t>
            </a:r>
            <a:r>
              <a:rPr lang="en-US" b="1" dirty="0"/>
              <a:t>attack surface</a:t>
            </a:r>
            <a:r>
              <a:rPr lang="en-US" dirty="0"/>
              <a:t>.</a:t>
            </a:r>
          </a:p>
        </p:txBody>
      </p:sp>
      <p:sp>
        <p:nvSpPr>
          <p:cNvPr id="4" name="Slide Number Placeholder 3">
            <a:extLst>
              <a:ext uri="{FF2B5EF4-FFF2-40B4-BE49-F238E27FC236}">
                <a16:creationId xmlns:a16="http://schemas.microsoft.com/office/drawing/2014/main" id="{3CBE7584-7778-3302-83DA-6D0C4D167BE5}"/>
              </a:ext>
            </a:extLst>
          </p:cNvPr>
          <p:cNvSpPr>
            <a:spLocks noGrp="1"/>
          </p:cNvSpPr>
          <p:nvPr>
            <p:ph type="sldNum" sz="quarter" idx="5"/>
          </p:nvPr>
        </p:nvSpPr>
        <p:spPr/>
        <p:txBody>
          <a:bodyPr/>
          <a:lstStyle/>
          <a:p>
            <a:fld id="{10895658-EA1F-4910-80AB-4DA76E167475}" type="slidenum">
              <a:rPr lang="en-US" smtClean="0"/>
              <a:t>15</a:t>
            </a:fld>
            <a:endParaRPr lang="en-US" dirty="0"/>
          </a:p>
        </p:txBody>
      </p:sp>
    </p:spTree>
    <p:extLst>
      <p:ext uri="{BB962C8B-B14F-4D97-AF65-F5344CB8AC3E}">
        <p14:creationId xmlns:p14="http://schemas.microsoft.com/office/powerpoint/2010/main" val="37570269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AFAE1-CBBA-2A97-88FE-B65FDE276B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8DBC33-8E44-3F84-D0A2-18EA0A601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63A4EB-EBF2-29DD-FD11-387CD187BF57}"/>
              </a:ext>
            </a:extLst>
          </p:cNvPr>
          <p:cNvSpPr>
            <a:spLocks noGrp="1"/>
          </p:cNvSpPr>
          <p:nvPr>
            <p:ph type="body" idx="1"/>
          </p:nvPr>
        </p:nvSpPr>
        <p:spPr/>
        <p:txBody>
          <a:bodyPr/>
          <a:lstStyle/>
          <a:p>
            <a:r>
              <a:rPr lang="en-US" dirty="0"/>
              <a:t>As connectivity grew, so did the </a:t>
            </a:r>
            <a:r>
              <a:rPr lang="en-US" b="1" dirty="0"/>
              <a:t>attack surface</a:t>
            </a:r>
            <a:r>
              <a:rPr lang="en-US" dirty="0"/>
              <a:t>.</a:t>
            </a:r>
          </a:p>
        </p:txBody>
      </p:sp>
      <p:sp>
        <p:nvSpPr>
          <p:cNvPr id="4" name="Slide Number Placeholder 3">
            <a:extLst>
              <a:ext uri="{FF2B5EF4-FFF2-40B4-BE49-F238E27FC236}">
                <a16:creationId xmlns:a16="http://schemas.microsoft.com/office/drawing/2014/main" id="{31414273-4FFB-61B6-AF36-A0FDEE71C6A7}"/>
              </a:ext>
            </a:extLst>
          </p:cNvPr>
          <p:cNvSpPr>
            <a:spLocks noGrp="1"/>
          </p:cNvSpPr>
          <p:nvPr>
            <p:ph type="sldNum" sz="quarter" idx="5"/>
          </p:nvPr>
        </p:nvSpPr>
        <p:spPr/>
        <p:txBody>
          <a:bodyPr/>
          <a:lstStyle/>
          <a:p>
            <a:fld id="{10895658-EA1F-4910-80AB-4DA76E167475}" type="slidenum">
              <a:rPr lang="en-US" smtClean="0"/>
              <a:t>16</a:t>
            </a:fld>
            <a:endParaRPr lang="en-US" dirty="0"/>
          </a:p>
        </p:txBody>
      </p:sp>
    </p:spTree>
    <p:extLst>
      <p:ext uri="{BB962C8B-B14F-4D97-AF65-F5344CB8AC3E}">
        <p14:creationId xmlns:p14="http://schemas.microsoft.com/office/powerpoint/2010/main" val="3334250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FBAD6-3D32-6836-F870-84CC9881CC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D31734-5B15-814D-40C7-71353434E2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FAC938-8859-D0BF-45F3-666BCB8A5CDE}"/>
              </a:ext>
            </a:extLst>
          </p:cNvPr>
          <p:cNvSpPr>
            <a:spLocks noGrp="1"/>
          </p:cNvSpPr>
          <p:nvPr>
            <p:ph type="body" idx="1"/>
          </p:nvPr>
        </p:nvSpPr>
        <p:spPr/>
        <p:txBody>
          <a:bodyPr/>
          <a:lstStyle/>
          <a:p>
            <a:r>
              <a:rPr lang="en-US" dirty="0"/>
              <a:t>As connectivity grew, so did the </a:t>
            </a:r>
            <a:r>
              <a:rPr lang="en-US" b="1" dirty="0"/>
              <a:t>attack surface</a:t>
            </a:r>
            <a:r>
              <a:rPr lang="en-US" dirty="0"/>
              <a:t>.</a:t>
            </a:r>
          </a:p>
        </p:txBody>
      </p:sp>
      <p:sp>
        <p:nvSpPr>
          <p:cNvPr id="4" name="Slide Number Placeholder 3">
            <a:extLst>
              <a:ext uri="{FF2B5EF4-FFF2-40B4-BE49-F238E27FC236}">
                <a16:creationId xmlns:a16="http://schemas.microsoft.com/office/drawing/2014/main" id="{6F0E2B85-2CC6-4516-2A17-AA662A0EE4AC}"/>
              </a:ext>
            </a:extLst>
          </p:cNvPr>
          <p:cNvSpPr>
            <a:spLocks noGrp="1"/>
          </p:cNvSpPr>
          <p:nvPr>
            <p:ph type="sldNum" sz="quarter" idx="5"/>
          </p:nvPr>
        </p:nvSpPr>
        <p:spPr/>
        <p:txBody>
          <a:bodyPr/>
          <a:lstStyle/>
          <a:p>
            <a:fld id="{10895658-EA1F-4910-80AB-4DA76E167475}" type="slidenum">
              <a:rPr lang="en-US" smtClean="0"/>
              <a:t>17</a:t>
            </a:fld>
            <a:endParaRPr lang="en-US" dirty="0"/>
          </a:p>
        </p:txBody>
      </p:sp>
    </p:spTree>
    <p:extLst>
      <p:ext uri="{BB962C8B-B14F-4D97-AF65-F5344CB8AC3E}">
        <p14:creationId xmlns:p14="http://schemas.microsoft.com/office/powerpoint/2010/main" val="2276296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39043-E63C-F898-F5F1-1424020D63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0ACEDF-9F34-27D3-1711-4F418A76E5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AF3CE7-C345-647D-B5B9-23AF4498435D}"/>
              </a:ext>
            </a:extLst>
          </p:cNvPr>
          <p:cNvSpPr>
            <a:spLocks noGrp="1"/>
          </p:cNvSpPr>
          <p:nvPr>
            <p:ph type="body" idx="1"/>
          </p:nvPr>
        </p:nvSpPr>
        <p:spPr/>
        <p:txBody>
          <a:bodyPr/>
          <a:lstStyle/>
          <a:p>
            <a:r>
              <a:rPr lang="en-US" dirty="0"/>
              <a:t>As connectivity grew, so did the </a:t>
            </a:r>
            <a:r>
              <a:rPr lang="en-US" b="1" dirty="0"/>
              <a:t>attack surface</a:t>
            </a:r>
            <a:r>
              <a:rPr lang="en-US" dirty="0"/>
              <a:t>.</a:t>
            </a:r>
          </a:p>
        </p:txBody>
      </p:sp>
      <p:sp>
        <p:nvSpPr>
          <p:cNvPr id="4" name="Slide Number Placeholder 3">
            <a:extLst>
              <a:ext uri="{FF2B5EF4-FFF2-40B4-BE49-F238E27FC236}">
                <a16:creationId xmlns:a16="http://schemas.microsoft.com/office/drawing/2014/main" id="{07024F55-24D8-37FB-71BF-CC862C116FDD}"/>
              </a:ext>
            </a:extLst>
          </p:cNvPr>
          <p:cNvSpPr>
            <a:spLocks noGrp="1"/>
          </p:cNvSpPr>
          <p:nvPr>
            <p:ph type="sldNum" sz="quarter" idx="5"/>
          </p:nvPr>
        </p:nvSpPr>
        <p:spPr/>
        <p:txBody>
          <a:bodyPr/>
          <a:lstStyle/>
          <a:p>
            <a:fld id="{10895658-EA1F-4910-80AB-4DA76E167475}" type="slidenum">
              <a:rPr lang="en-US" smtClean="0"/>
              <a:t>18</a:t>
            </a:fld>
            <a:endParaRPr lang="en-US" dirty="0"/>
          </a:p>
        </p:txBody>
      </p:sp>
    </p:spTree>
    <p:extLst>
      <p:ext uri="{BB962C8B-B14F-4D97-AF65-F5344CB8AC3E}">
        <p14:creationId xmlns:p14="http://schemas.microsoft.com/office/powerpoint/2010/main" val="4181703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22F22-AFC9-C587-4119-D004B348E5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F8FCFE-1E50-7E27-82E3-F44DD61076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866468-2FF8-477A-2210-08178AE5D5E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E67F962-CE05-640F-F639-619559AA438E}"/>
              </a:ext>
            </a:extLst>
          </p:cNvPr>
          <p:cNvSpPr>
            <a:spLocks noGrp="1"/>
          </p:cNvSpPr>
          <p:nvPr>
            <p:ph type="sldNum" sz="quarter" idx="5"/>
          </p:nvPr>
        </p:nvSpPr>
        <p:spPr/>
        <p:txBody>
          <a:bodyPr/>
          <a:lstStyle/>
          <a:p>
            <a:fld id="{10895658-EA1F-4910-80AB-4DA76E167475}" type="slidenum">
              <a:rPr lang="en-US" smtClean="0"/>
              <a:t>19</a:t>
            </a:fld>
            <a:endParaRPr lang="en-US" dirty="0"/>
          </a:p>
        </p:txBody>
      </p:sp>
    </p:spTree>
    <p:extLst>
      <p:ext uri="{BB962C8B-B14F-4D97-AF65-F5344CB8AC3E}">
        <p14:creationId xmlns:p14="http://schemas.microsoft.com/office/powerpoint/2010/main" val="3290474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2</a:t>
            </a:fld>
            <a:endParaRPr lang="en-US" dirty="0"/>
          </a:p>
        </p:txBody>
      </p:sp>
    </p:spTree>
    <p:extLst>
      <p:ext uri="{BB962C8B-B14F-4D97-AF65-F5344CB8AC3E}">
        <p14:creationId xmlns:p14="http://schemas.microsoft.com/office/powerpoint/2010/main" val="32177167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B8B63-D2CC-ED66-6052-9E59875FEB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DE70A7-0583-371B-8B81-73941A931C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E16E7E-86A9-8480-96EC-5E102046EF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3E744F-6D6D-7E51-C1D5-743B6FFE2F6F}"/>
              </a:ext>
            </a:extLst>
          </p:cNvPr>
          <p:cNvSpPr>
            <a:spLocks noGrp="1"/>
          </p:cNvSpPr>
          <p:nvPr>
            <p:ph type="sldNum" sz="quarter" idx="5"/>
          </p:nvPr>
        </p:nvSpPr>
        <p:spPr/>
        <p:txBody>
          <a:bodyPr/>
          <a:lstStyle/>
          <a:p>
            <a:fld id="{10895658-EA1F-4910-80AB-4DA76E167475}" type="slidenum">
              <a:rPr lang="en-US" smtClean="0"/>
              <a:t>20</a:t>
            </a:fld>
            <a:endParaRPr lang="en-US" dirty="0"/>
          </a:p>
        </p:txBody>
      </p:sp>
    </p:spTree>
    <p:extLst>
      <p:ext uri="{BB962C8B-B14F-4D97-AF65-F5344CB8AC3E}">
        <p14:creationId xmlns:p14="http://schemas.microsoft.com/office/powerpoint/2010/main" val="28320052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A8B0D-4FEF-0C23-41C7-64B2179467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CE8503-BFAE-096E-C0E9-908129FBE5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DC5A5E-597C-E40C-024D-C5713A52C1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57057A-9F7E-FC26-8C49-8F0AFC155F73}"/>
              </a:ext>
            </a:extLst>
          </p:cNvPr>
          <p:cNvSpPr>
            <a:spLocks noGrp="1"/>
          </p:cNvSpPr>
          <p:nvPr>
            <p:ph type="sldNum" sz="quarter" idx="5"/>
          </p:nvPr>
        </p:nvSpPr>
        <p:spPr/>
        <p:txBody>
          <a:bodyPr/>
          <a:lstStyle/>
          <a:p>
            <a:fld id="{10895658-EA1F-4910-80AB-4DA76E167475}" type="slidenum">
              <a:rPr lang="en-US" smtClean="0"/>
              <a:t>21</a:t>
            </a:fld>
            <a:endParaRPr lang="en-US" dirty="0"/>
          </a:p>
        </p:txBody>
      </p:sp>
    </p:spTree>
    <p:extLst>
      <p:ext uri="{BB962C8B-B14F-4D97-AF65-F5344CB8AC3E}">
        <p14:creationId xmlns:p14="http://schemas.microsoft.com/office/powerpoint/2010/main" val="33910339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DA448-3BCC-5102-D1C1-61E2499A7A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E4A34B-3DD3-EF3B-05F4-608325F338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92F486-B603-8DB2-B61F-2B7DA2E6D04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357A43-9F2D-AFC2-166E-20B003C33C1D}"/>
              </a:ext>
            </a:extLst>
          </p:cNvPr>
          <p:cNvSpPr>
            <a:spLocks noGrp="1"/>
          </p:cNvSpPr>
          <p:nvPr>
            <p:ph type="sldNum" sz="quarter" idx="5"/>
          </p:nvPr>
        </p:nvSpPr>
        <p:spPr/>
        <p:txBody>
          <a:bodyPr/>
          <a:lstStyle/>
          <a:p>
            <a:fld id="{10895658-EA1F-4910-80AB-4DA76E167475}" type="slidenum">
              <a:rPr lang="en-US" smtClean="0"/>
              <a:t>22</a:t>
            </a:fld>
            <a:endParaRPr lang="en-US" dirty="0"/>
          </a:p>
        </p:txBody>
      </p:sp>
    </p:spTree>
    <p:extLst>
      <p:ext uri="{BB962C8B-B14F-4D97-AF65-F5344CB8AC3E}">
        <p14:creationId xmlns:p14="http://schemas.microsoft.com/office/powerpoint/2010/main" val="1058979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0AACC-7C6B-3642-A70E-6DB7D240D1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410785-F464-796E-9C93-51F7CF1DB5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369AAD-6CF4-D712-4FD4-5172862EE1E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74E415-B0A1-11DD-96E9-C96A528F9E24}"/>
              </a:ext>
            </a:extLst>
          </p:cNvPr>
          <p:cNvSpPr>
            <a:spLocks noGrp="1"/>
          </p:cNvSpPr>
          <p:nvPr>
            <p:ph type="sldNum" sz="quarter" idx="5"/>
          </p:nvPr>
        </p:nvSpPr>
        <p:spPr/>
        <p:txBody>
          <a:bodyPr/>
          <a:lstStyle/>
          <a:p>
            <a:fld id="{10895658-EA1F-4910-80AB-4DA76E167475}" type="slidenum">
              <a:rPr lang="en-US" smtClean="0"/>
              <a:t>23</a:t>
            </a:fld>
            <a:endParaRPr lang="en-US" dirty="0"/>
          </a:p>
        </p:txBody>
      </p:sp>
    </p:spTree>
    <p:extLst>
      <p:ext uri="{BB962C8B-B14F-4D97-AF65-F5344CB8AC3E}">
        <p14:creationId xmlns:p14="http://schemas.microsoft.com/office/powerpoint/2010/main" val="28204132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24</a:t>
            </a:fld>
            <a:endParaRPr lang="en-US" dirty="0"/>
          </a:p>
        </p:txBody>
      </p:sp>
    </p:spTree>
    <p:extLst>
      <p:ext uri="{BB962C8B-B14F-4D97-AF65-F5344CB8AC3E}">
        <p14:creationId xmlns:p14="http://schemas.microsoft.com/office/powerpoint/2010/main" val="11010340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25</a:t>
            </a:fld>
            <a:endParaRPr lang="en-US" dirty="0"/>
          </a:p>
        </p:txBody>
      </p:sp>
    </p:spTree>
    <p:extLst>
      <p:ext uri="{BB962C8B-B14F-4D97-AF65-F5344CB8AC3E}">
        <p14:creationId xmlns:p14="http://schemas.microsoft.com/office/powerpoint/2010/main" val="5102262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04D71-D6F4-7299-5F15-316DA83B54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E7CE96-D4C2-B60F-D344-DCE373AEF2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04D129-9B0D-F1A6-A162-8A790A4D0A5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DEDE198-6F17-95C1-9DC4-5F7F2A0441C6}"/>
              </a:ext>
            </a:extLst>
          </p:cNvPr>
          <p:cNvSpPr>
            <a:spLocks noGrp="1"/>
          </p:cNvSpPr>
          <p:nvPr>
            <p:ph type="sldNum" sz="quarter" idx="5"/>
          </p:nvPr>
        </p:nvSpPr>
        <p:spPr/>
        <p:txBody>
          <a:bodyPr/>
          <a:lstStyle/>
          <a:p>
            <a:fld id="{10895658-EA1F-4910-80AB-4DA76E167475}" type="slidenum">
              <a:rPr lang="en-US" smtClean="0"/>
              <a:t>26</a:t>
            </a:fld>
            <a:endParaRPr lang="en-US" dirty="0"/>
          </a:p>
        </p:txBody>
      </p:sp>
    </p:spTree>
    <p:extLst>
      <p:ext uri="{BB962C8B-B14F-4D97-AF65-F5344CB8AC3E}">
        <p14:creationId xmlns:p14="http://schemas.microsoft.com/office/powerpoint/2010/main" val="30198916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37A1D-AFF8-70BD-1CB9-AD93283705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778655-73DE-F400-3306-5B8C6F538C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B7D26A-DC42-BF32-1F8A-D3EB21C9CAB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F7641C6-BC0F-0B0F-104F-EF7CF4668B43}"/>
              </a:ext>
            </a:extLst>
          </p:cNvPr>
          <p:cNvSpPr>
            <a:spLocks noGrp="1"/>
          </p:cNvSpPr>
          <p:nvPr>
            <p:ph type="sldNum" sz="quarter" idx="5"/>
          </p:nvPr>
        </p:nvSpPr>
        <p:spPr/>
        <p:txBody>
          <a:bodyPr/>
          <a:lstStyle/>
          <a:p>
            <a:fld id="{10895658-EA1F-4910-80AB-4DA76E167475}" type="slidenum">
              <a:rPr lang="en-US" smtClean="0"/>
              <a:t>27</a:t>
            </a:fld>
            <a:endParaRPr lang="en-US" dirty="0"/>
          </a:p>
        </p:txBody>
      </p:sp>
    </p:spTree>
    <p:extLst>
      <p:ext uri="{BB962C8B-B14F-4D97-AF65-F5344CB8AC3E}">
        <p14:creationId xmlns:p14="http://schemas.microsoft.com/office/powerpoint/2010/main" val="16200559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3B897-1705-2ACE-E756-41454EB0A5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54C556-E6A9-35C4-70A0-1C4F57A203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CFDC41-898E-601C-4519-4324F25FFAD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0D4CC25-1488-91F9-6505-0857A178F17A}"/>
              </a:ext>
            </a:extLst>
          </p:cNvPr>
          <p:cNvSpPr>
            <a:spLocks noGrp="1"/>
          </p:cNvSpPr>
          <p:nvPr>
            <p:ph type="sldNum" sz="quarter" idx="5"/>
          </p:nvPr>
        </p:nvSpPr>
        <p:spPr/>
        <p:txBody>
          <a:bodyPr/>
          <a:lstStyle/>
          <a:p>
            <a:fld id="{10895658-EA1F-4910-80AB-4DA76E167475}" type="slidenum">
              <a:rPr lang="en-US" smtClean="0"/>
              <a:t>28</a:t>
            </a:fld>
            <a:endParaRPr lang="en-US" dirty="0"/>
          </a:p>
        </p:txBody>
      </p:sp>
    </p:spTree>
    <p:extLst>
      <p:ext uri="{BB962C8B-B14F-4D97-AF65-F5344CB8AC3E}">
        <p14:creationId xmlns:p14="http://schemas.microsoft.com/office/powerpoint/2010/main" val="29837146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5F823-D7A1-A03A-4172-D59F155525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A560A0-43FE-7AD9-0497-879D8FEE3A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A0617C-4550-E169-2FE9-1FD67F594EA2}"/>
              </a:ext>
            </a:extLst>
          </p:cNvPr>
          <p:cNvSpPr>
            <a:spLocks noGrp="1"/>
          </p:cNvSpPr>
          <p:nvPr>
            <p:ph type="body" idx="1"/>
          </p:nvPr>
        </p:nvSpPr>
        <p:spPr/>
        <p:txBody>
          <a:bodyPr/>
          <a:lstStyle/>
          <a:p>
            <a:r>
              <a:rPr lang="en-US" dirty="0"/>
              <a:t>As connectivity grew, so did the </a:t>
            </a:r>
            <a:r>
              <a:rPr lang="en-US" b="1" dirty="0"/>
              <a:t>attack surface</a:t>
            </a:r>
            <a:r>
              <a:rPr lang="en-US" dirty="0"/>
              <a:t>.</a:t>
            </a:r>
          </a:p>
        </p:txBody>
      </p:sp>
      <p:sp>
        <p:nvSpPr>
          <p:cNvPr id="4" name="Slide Number Placeholder 3">
            <a:extLst>
              <a:ext uri="{FF2B5EF4-FFF2-40B4-BE49-F238E27FC236}">
                <a16:creationId xmlns:a16="http://schemas.microsoft.com/office/drawing/2014/main" id="{EBDAB13F-AEC3-FD3F-F6C5-C853F4BCCAE5}"/>
              </a:ext>
            </a:extLst>
          </p:cNvPr>
          <p:cNvSpPr>
            <a:spLocks noGrp="1"/>
          </p:cNvSpPr>
          <p:nvPr>
            <p:ph type="sldNum" sz="quarter" idx="5"/>
          </p:nvPr>
        </p:nvSpPr>
        <p:spPr/>
        <p:txBody>
          <a:bodyPr/>
          <a:lstStyle/>
          <a:p>
            <a:fld id="{10895658-EA1F-4910-80AB-4DA76E167475}" type="slidenum">
              <a:rPr lang="en-US" smtClean="0"/>
              <a:t>29</a:t>
            </a:fld>
            <a:endParaRPr lang="en-US" dirty="0"/>
          </a:p>
        </p:txBody>
      </p:sp>
    </p:spTree>
    <p:extLst>
      <p:ext uri="{BB962C8B-B14F-4D97-AF65-F5344CB8AC3E}">
        <p14:creationId xmlns:p14="http://schemas.microsoft.com/office/powerpoint/2010/main" val="182678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D8E3E-E52C-3E7A-684C-E691226B09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38657A-B063-1F93-D936-35853A916A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28B11C-54DB-146E-05CA-DBD66F047428}"/>
              </a:ext>
            </a:extLst>
          </p:cNvPr>
          <p:cNvSpPr>
            <a:spLocks noGrp="1"/>
          </p:cNvSpPr>
          <p:nvPr>
            <p:ph type="body" idx="1"/>
          </p:nvPr>
        </p:nvSpPr>
        <p:spPr/>
        <p:txBody>
          <a:bodyPr/>
          <a:lstStyle/>
          <a:p>
            <a:pPr marL="171450" indent="-171450">
              <a:buFontTx/>
              <a:buChar char="-"/>
            </a:pPr>
            <a:r>
              <a:rPr lang="en-US" dirty="0"/>
              <a:t>Security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So, he could finally say, “I’m cutting-edge”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My dad when he was studying for the </a:t>
            </a:r>
            <a:r>
              <a:rPr lang="en-US" dirty="0" err="1"/>
              <a:t>cissp</a:t>
            </a:r>
            <a:r>
              <a:rPr lang="en-US" dirty="0"/>
              <a:t> he found the </a:t>
            </a:r>
            <a:r>
              <a:rPr lang="en-US" dirty="0" err="1"/>
              <a:t>frsecure</a:t>
            </a:r>
            <a:r>
              <a:rPr lang="en-US" dirty="0"/>
              <a:t> class online and liked the dad joke that broke down security. While my introduction and sister companies us in due to dad jokes for that I have two jokes</a:t>
            </a:r>
          </a:p>
        </p:txBody>
      </p:sp>
      <p:sp>
        <p:nvSpPr>
          <p:cNvPr id="4" name="Slide Number Placeholder 3">
            <a:extLst>
              <a:ext uri="{FF2B5EF4-FFF2-40B4-BE49-F238E27FC236}">
                <a16:creationId xmlns:a16="http://schemas.microsoft.com/office/drawing/2014/main" id="{CC62FF1C-7185-ED96-3EBC-C2776DB754CF}"/>
              </a:ext>
            </a:extLst>
          </p:cNvPr>
          <p:cNvSpPr>
            <a:spLocks noGrp="1"/>
          </p:cNvSpPr>
          <p:nvPr>
            <p:ph type="sldNum" sz="quarter" idx="5"/>
          </p:nvPr>
        </p:nvSpPr>
        <p:spPr/>
        <p:txBody>
          <a:bodyPr/>
          <a:lstStyle/>
          <a:p>
            <a:fld id="{10895658-EA1F-4910-80AB-4DA76E167475}" type="slidenum">
              <a:rPr lang="en-US" smtClean="0"/>
              <a:t>3</a:t>
            </a:fld>
            <a:endParaRPr lang="en-US" dirty="0"/>
          </a:p>
        </p:txBody>
      </p:sp>
    </p:spTree>
    <p:extLst>
      <p:ext uri="{BB962C8B-B14F-4D97-AF65-F5344CB8AC3E}">
        <p14:creationId xmlns:p14="http://schemas.microsoft.com/office/powerpoint/2010/main" val="5345188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E9974-41CD-5547-35BE-E244D703D6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10E90F-85F0-D678-F7A5-A5318289B0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FED928-9D0E-C5DB-BF29-D35990CDC3A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D4B3AD-74A0-18D7-0B5D-1804EB85A8B9}"/>
              </a:ext>
            </a:extLst>
          </p:cNvPr>
          <p:cNvSpPr>
            <a:spLocks noGrp="1"/>
          </p:cNvSpPr>
          <p:nvPr>
            <p:ph type="sldNum" sz="quarter" idx="5"/>
          </p:nvPr>
        </p:nvSpPr>
        <p:spPr/>
        <p:txBody>
          <a:bodyPr/>
          <a:lstStyle/>
          <a:p>
            <a:fld id="{10895658-EA1F-4910-80AB-4DA76E167475}" type="slidenum">
              <a:rPr lang="en-US" smtClean="0"/>
              <a:t>30</a:t>
            </a:fld>
            <a:endParaRPr lang="en-US" dirty="0"/>
          </a:p>
        </p:txBody>
      </p:sp>
    </p:spTree>
    <p:extLst>
      <p:ext uri="{BB962C8B-B14F-4D97-AF65-F5344CB8AC3E}">
        <p14:creationId xmlns:p14="http://schemas.microsoft.com/office/powerpoint/2010/main" val="6487666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1AA02-8F9A-F875-8720-FB5D50CFD5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1E212B-F6D9-5D6D-5F54-187E6DFCE2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4C5F08-B9D5-3FA3-3995-4A15FA9AB606}"/>
              </a:ext>
            </a:extLst>
          </p:cNvPr>
          <p:cNvSpPr>
            <a:spLocks noGrp="1"/>
          </p:cNvSpPr>
          <p:nvPr>
            <p:ph type="body" idx="1"/>
          </p:nvPr>
        </p:nvSpPr>
        <p:spPr/>
        <p:txBody>
          <a:bodyPr/>
          <a:lstStyle/>
          <a:p>
            <a:r>
              <a:rPr lang="en-US" dirty="0"/>
              <a:t>Add years</a:t>
            </a:r>
          </a:p>
        </p:txBody>
      </p:sp>
      <p:sp>
        <p:nvSpPr>
          <p:cNvPr id="4" name="Slide Number Placeholder 3">
            <a:extLst>
              <a:ext uri="{FF2B5EF4-FFF2-40B4-BE49-F238E27FC236}">
                <a16:creationId xmlns:a16="http://schemas.microsoft.com/office/drawing/2014/main" id="{826ADD68-0BC8-2B1C-5F24-A5FCA681A899}"/>
              </a:ext>
            </a:extLst>
          </p:cNvPr>
          <p:cNvSpPr>
            <a:spLocks noGrp="1"/>
          </p:cNvSpPr>
          <p:nvPr>
            <p:ph type="sldNum" sz="quarter" idx="5"/>
          </p:nvPr>
        </p:nvSpPr>
        <p:spPr/>
        <p:txBody>
          <a:bodyPr/>
          <a:lstStyle/>
          <a:p>
            <a:fld id="{10895658-EA1F-4910-80AB-4DA76E167475}" type="slidenum">
              <a:rPr lang="en-US" smtClean="0"/>
              <a:t>31</a:t>
            </a:fld>
            <a:endParaRPr lang="en-US" dirty="0"/>
          </a:p>
        </p:txBody>
      </p:sp>
    </p:spTree>
    <p:extLst>
      <p:ext uri="{BB962C8B-B14F-4D97-AF65-F5344CB8AC3E}">
        <p14:creationId xmlns:p14="http://schemas.microsoft.com/office/powerpoint/2010/main" val="10711300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4C96C-F65B-89D3-18BE-E046465FD8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59BA11-2939-192D-79C4-BDB9B3D48B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35D16E-4EFC-9C29-AC97-2D2F1899D6F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AEDC731-7F20-239A-6416-5DFC2FDBC1D0}"/>
              </a:ext>
            </a:extLst>
          </p:cNvPr>
          <p:cNvSpPr>
            <a:spLocks noGrp="1"/>
          </p:cNvSpPr>
          <p:nvPr>
            <p:ph type="sldNum" sz="quarter" idx="5"/>
          </p:nvPr>
        </p:nvSpPr>
        <p:spPr/>
        <p:txBody>
          <a:bodyPr/>
          <a:lstStyle/>
          <a:p>
            <a:fld id="{10895658-EA1F-4910-80AB-4DA76E167475}" type="slidenum">
              <a:rPr lang="en-US" smtClean="0"/>
              <a:t>32</a:t>
            </a:fld>
            <a:endParaRPr lang="en-US" dirty="0"/>
          </a:p>
        </p:txBody>
      </p:sp>
    </p:spTree>
    <p:extLst>
      <p:ext uri="{BB962C8B-B14F-4D97-AF65-F5344CB8AC3E}">
        <p14:creationId xmlns:p14="http://schemas.microsoft.com/office/powerpoint/2010/main" val="36002521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895658-EA1F-4910-80AB-4DA76E167475}" type="slidenum">
              <a:rPr lang="en-US" smtClean="0"/>
              <a:t>33</a:t>
            </a:fld>
            <a:endParaRPr lang="en-US" dirty="0"/>
          </a:p>
        </p:txBody>
      </p:sp>
    </p:spTree>
    <p:extLst>
      <p:ext uri="{BB962C8B-B14F-4D97-AF65-F5344CB8AC3E}">
        <p14:creationId xmlns:p14="http://schemas.microsoft.com/office/powerpoint/2010/main" val="16482914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2DEA3-D76A-31CD-CF41-E3E8FBF9BD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D815F5-BC16-CBD1-A779-395878CB1F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5E4D96-BF9F-1F26-EC2D-6ACAE9A4CF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2AE6C4-D89A-6CE8-CAE7-EECB1287EA69}"/>
              </a:ext>
            </a:extLst>
          </p:cNvPr>
          <p:cNvSpPr>
            <a:spLocks noGrp="1"/>
          </p:cNvSpPr>
          <p:nvPr>
            <p:ph type="sldNum" sz="quarter" idx="5"/>
          </p:nvPr>
        </p:nvSpPr>
        <p:spPr/>
        <p:txBody>
          <a:bodyPr/>
          <a:lstStyle/>
          <a:p>
            <a:fld id="{10895658-EA1F-4910-80AB-4DA76E167475}" type="slidenum">
              <a:rPr lang="en-US" smtClean="0"/>
              <a:t>34</a:t>
            </a:fld>
            <a:endParaRPr lang="en-US" dirty="0"/>
          </a:p>
        </p:txBody>
      </p:sp>
    </p:spTree>
    <p:extLst>
      <p:ext uri="{BB962C8B-B14F-4D97-AF65-F5344CB8AC3E}">
        <p14:creationId xmlns:p14="http://schemas.microsoft.com/office/powerpoint/2010/main" val="2361859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35</a:t>
            </a:fld>
            <a:endParaRPr lang="en-US" dirty="0"/>
          </a:p>
        </p:txBody>
      </p:sp>
    </p:spTree>
    <p:extLst>
      <p:ext uri="{BB962C8B-B14F-4D97-AF65-F5344CB8AC3E}">
        <p14:creationId xmlns:p14="http://schemas.microsoft.com/office/powerpoint/2010/main" val="36071253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36</a:t>
            </a:fld>
            <a:endParaRPr lang="en-US" dirty="0"/>
          </a:p>
        </p:txBody>
      </p:sp>
    </p:spTree>
    <p:extLst>
      <p:ext uri="{BB962C8B-B14F-4D97-AF65-F5344CB8AC3E}">
        <p14:creationId xmlns:p14="http://schemas.microsoft.com/office/powerpoint/2010/main" val="29096670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37</a:t>
            </a:fld>
            <a:endParaRPr lang="en-US" dirty="0"/>
          </a:p>
        </p:txBody>
      </p:sp>
    </p:spTree>
    <p:extLst>
      <p:ext uri="{BB962C8B-B14F-4D97-AF65-F5344CB8AC3E}">
        <p14:creationId xmlns:p14="http://schemas.microsoft.com/office/powerpoint/2010/main" val="13063330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38</a:t>
            </a:fld>
            <a:endParaRPr lang="en-US" dirty="0"/>
          </a:p>
        </p:txBody>
      </p:sp>
    </p:spTree>
    <p:extLst>
      <p:ext uri="{BB962C8B-B14F-4D97-AF65-F5344CB8AC3E}">
        <p14:creationId xmlns:p14="http://schemas.microsoft.com/office/powerpoint/2010/main" val="23710324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39</a:t>
            </a:fld>
            <a:endParaRPr lang="en-US" dirty="0"/>
          </a:p>
        </p:txBody>
      </p:sp>
    </p:spTree>
    <p:extLst>
      <p:ext uri="{BB962C8B-B14F-4D97-AF65-F5344CB8AC3E}">
        <p14:creationId xmlns:p14="http://schemas.microsoft.com/office/powerpoint/2010/main" val="3110401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open to internships </a:t>
            </a:r>
          </a:p>
          <a:p>
            <a:endParaRPr lang="en-US" dirty="0"/>
          </a:p>
          <a:p>
            <a:r>
              <a:rPr lang="en-US" dirty="0"/>
              <a:t>Joke about how there is 21 days left of school and that I am not counting</a:t>
            </a:r>
          </a:p>
        </p:txBody>
      </p:sp>
      <p:sp>
        <p:nvSpPr>
          <p:cNvPr id="4" name="Slide Number Placeholder 3"/>
          <p:cNvSpPr>
            <a:spLocks noGrp="1"/>
          </p:cNvSpPr>
          <p:nvPr>
            <p:ph type="sldNum" sz="quarter" idx="5"/>
          </p:nvPr>
        </p:nvSpPr>
        <p:spPr/>
        <p:txBody>
          <a:bodyPr/>
          <a:lstStyle/>
          <a:p>
            <a:fld id="{10895658-EA1F-4910-80AB-4DA76E167475}" type="slidenum">
              <a:rPr lang="en-US" smtClean="0"/>
              <a:t>4</a:t>
            </a:fld>
            <a:endParaRPr lang="en-US" dirty="0"/>
          </a:p>
        </p:txBody>
      </p:sp>
    </p:spTree>
    <p:extLst>
      <p:ext uri="{BB962C8B-B14F-4D97-AF65-F5344CB8AC3E}">
        <p14:creationId xmlns:p14="http://schemas.microsoft.com/office/powerpoint/2010/main" val="2769560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just want to take a moment to thank the meg and community for allowing me the opportunity to speak here today. I took the </a:t>
            </a:r>
            <a:r>
              <a:rPr lang="en-US" dirty="0" err="1"/>
              <a:t>CvCISO</a:t>
            </a:r>
            <a:r>
              <a:rPr lang="en-US" dirty="0"/>
              <a:t> level one course 2 years ago and was treated and welcomed warmly. One big thing I learned from that was the security is good as your network.</a:t>
            </a:r>
          </a:p>
          <a:p>
            <a:endParaRPr lang="en-US" dirty="0"/>
          </a:p>
          <a:p>
            <a:r>
              <a:rPr lang="en-US" dirty="0"/>
              <a:t>2 years ago when I was 16 years, even though I was 16 years old I was treated as an equal among my classmates. One of the things I learned was the strength and depth of the cyber </a:t>
            </a:r>
            <a:r>
              <a:rPr lang="en-US" dirty="0" err="1"/>
              <a:t>dependends</a:t>
            </a:r>
            <a:r>
              <a:rPr lang="en-US" dirty="0"/>
              <a:t> on the speed and </a:t>
            </a:r>
            <a:r>
              <a:rPr lang="en-US" dirty="0" err="1"/>
              <a:t>reslicenay</a:t>
            </a:r>
            <a:r>
              <a:rPr lang="en-US" dirty="0"/>
              <a:t> at the cyber that </a:t>
            </a:r>
            <a:r>
              <a:rPr lang="en-US" dirty="0" err="1"/>
              <a:t>commonlyso</a:t>
            </a:r>
            <a:r>
              <a:rPr lang="en-US" dirty="0"/>
              <a:t> with that it is my pleasure to speak to you feel free to </a:t>
            </a:r>
            <a:r>
              <a:rPr lang="en-US" dirty="0" err="1"/>
              <a:t>to</a:t>
            </a:r>
            <a:r>
              <a:rPr lang="en-US" dirty="0"/>
              <a:t> reach out to me about anything in as we are all engaged in </a:t>
            </a:r>
            <a:r>
              <a:rPr lang="en-US" dirty="0" err="1"/>
              <a:t>protectiong</a:t>
            </a:r>
            <a:r>
              <a:rPr lang="en-US" dirty="0"/>
              <a:t> civilization. I </a:t>
            </a:r>
            <a:r>
              <a:rPr lang="en-US" dirty="0" err="1"/>
              <a:t>alogn</a:t>
            </a:r>
            <a:r>
              <a:rPr lang="en-US" dirty="0"/>
              <a:t> don’t know everything but together as a community we know everything. I will </a:t>
            </a:r>
            <a:r>
              <a:rPr lang="en-US" dirty="0" err="1"/>
              <a:t>esppicay</a:t>
            </a:r>
            <a:r>
              <a:rPr lang="en-US" dirty="0"/>
              <a:t> like to thank meg for allowing me to </a:t>
            </a:r>
            <a:r>
              <a:rPr lang="en-US" dirty="0" err="1"/>
              <a:t>pseak</a:t>
            </a:r>
            <a:r>
              <a:rPr lang="en-US" dirty="0"/>
              <a:t> and for her </a:t>
            </a:r>
            <a:r>
              <a:rPr lang="en-US" dirty="0" err="1"/>
              <a:t>contuned</a:t>
            </a:r>
            <a:r>
              <a:rPr lang="en-US" dirty="0"/>
              <a:t> kindness and support</a:t>
            </a:r>
          </a:p>
          <a:p>
            <a:endParaRPr lang="en-US" dirty="0"/>
          </a:p>
          <a:p>
            <a:pPr>
              <a:buNone/>
            </a:pPr>
            <a:r>
              <a:rPr lang="en-US" dirty="0"/>
              <a:t>Two years ago, when I was just 16, I was fortunate to be treated as an equal among my peers—an experience that shaped how I see this community. One of the key lessons I took away is that the strength and depth of cybersecurity depend not only on technical skill, but also on the speed and resilience with which we respond to threats.</a:t>
            </a:r>
          </a:p>
          <a:p>
            <a:pPr>
              <a:buNone/>
            </a:pPr>
            <a:r>
              <a:rPr lang="en-US" dirty="0"/>
              <a:t>With that in mind, it’s truly a pleasure to speak with you today. Please don’t hesitate to reach out—whether for questions, discussion, or collaboration. We’re all in this together, working to protect the foundations of our digital civilization.</a:t>
            </a:r>
          </a:p>
          <a:p>
            <a:pPr>
              <a:buNone/>
            </a:pPr>
            <a:r>
              <a:rPr lang="en-US" dirty="0"/>
              <a:t>I don’t have all the answers, but I believe that as a community, we do.</a:t>
            </a:r>
          </a:p>
          <a:p>
            <a:r>
              <a:rPr lang="en-US" dirty="0"/>
              <a:t>A special thank you to Meg for giving me the opportunity to speak, and for her ongoing kindness and support.</a:t>
            </a:r>
          </a:p>
          <a:p>
            <a:endParaRPr lang="en-US" dirty="0"/>
          </a:p>
        </p:txBody>
      </p:sp>
      <p:sp>
        <p:nvSpPr>
          <p:cNvPr id="4" name="Slide Number Placeholder 3"/>
          <p:cNvSpPr>
            <a:spLocks noGrp="1"/>
          </p:cNvSpPr>
          <p:nvPr>
            <p:ph type="sldNum" sz="quarter" idx="5"/>
          </p:nvPr>
        </p:nvSpPr>
        <p:spPr/>
        <p:txBody>
          <a:bodyPr/>
          <a:lstStyle/>
          <a:p>
            <a:fld id="{10895658-EA1F-4910-80AB-4DA76E167475}" type="slidenum">
              <a:rPr lang="en-US" smtClean="0"/>
              <a:t>5</a:t>
            </a:fld>
            <a:endParaRPr lang="en-US" dirty="0"/>
          </a:p>
        </p:txBody>
      </p:sp>
    </p:spTree>
    <p:extLst>
      <p:ext uri="{BB962C8B-B14F-4D97-AF65-F5344CB8AC3E}">
        <p14:creationId xmlns:p14="http://schemas.microsoft.com/office/powerpoint/2010/main" val="2456439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5A884-0DCE-D9F1-1AAF-16EAA5B89A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A05EFB-EDAA-EA1D-765B-D03AB60CEB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192337-CA52-6506-6901-73C22F989A6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B180C1D-73A3-9D0F-BAB4-4D5299D4AF15}"/>
              </a:ext>
            </a:extLst>
          </p:cNvPr>
          <p:cNvSpPr>
            <a:spLocks noGrp="1"/>
          </p:cNvSpPr>
          <p:nvPr>
            <p:ph type="sldNum" sz="quarter" idx="5"/>
          </p:nvPr>
        </p:nvSpPr>
        <p:spPr/>
        <p:txBody>
          <a:bodyPr/>
          <a:lstStyle/>
          <a:p>
            <a:fld id="{10895658-EA1F-4910-80AB-4DA76E167475}" type="slidenum">
              <a:rPr lang="en-US" smtClean="0"/>
              <a:t>6</a:t>
            </a:fld>
            <a:endParaRPr lang="en-US" dirty="0"/>
          </a:p>
        </p:txBody>
      </p:sp>
    </p:spTree>
    <p:extLst>
      <p:ext uri="{BB962C8B-B14F-4D97-AF65-F5344CB8AC3E}">
        <p14:creationId xmlns:p14="http://schemas.microsoft.com/office/powerpoint/2010/main" val="3625711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70833-40C8-A14A-FA3F-A40DDCEA5B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35CB9B-3155-40AD-3743-6E34BE29BD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3BC40D-CBD5-03F1-74CD-CB858B84B2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BA27B4-606C-0180-9BB6-3654B7B718F1}"/>
              </a:ext>
            </a:extLst>
          </p:cNvPr>
          <p:cNvSpPr>
            <a:spLocks noGrp="1"/>
          </p:cNvSpPr>
          <p:nvPr>
            <p:ph type="sldNum" sz="quarter" idx="5"/>
          </p:nvPr>
        </p:nvSpPr>
        <p:spPr/>
        <p:txBody>
          <a:bodyPr/>
          <a:lstStyle/>
          <a:p>
            <a:fld id="{10895658-EA1F-4910-80AB-4DA76E167475}" type="slidenum">
              <a:rPr lang="en-US" smtClean="0"/>
              <a:t>7</a:t>
            </a:fld>
            <a:endParaRPr lang="en-US" dirty="0"/>
          </a:p>
        </p:txBody>
      </p:sp>
    </p:spTree>
    <p:extLst>
      <p:ext uri="{BB962C8B-B14F-4D97-AF65-F5344CB8AC3E}">
        <p14:creationId xmlns:p14="http://schemas.microsoft.com/office/powerpoint/2010/main" val="960825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8</a:t>
            </a:fld>
            <a:endParaRPr lang="en-US" dirty="0"/>
          </a:p>
        </p:txBody>
      </p:sp>
    </p:spTree>
    <p:extLst>
      <p:ext uri="{BB962C8B-B14F-4D97-AF65-F5344CB8AC3E}">
        <p14:creationId xmlns:p14="http://schemas.microsoft.com/office/powerpoint/2010/main" val="2482613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56239-AD75-5F92-B25A-AC8A0B1FBC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0F0E3C-A2C7-950D-0DFF-E5E6B5E05E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074EBB-E0A9-07AC-395C-135043BF4178}"/>
              </a:ext>
            </a:extLst>
          </p:cNvPr>
          <p:cNvSpPr>
            <a:spLocks noGrp="1"/>
          </p:cNvSpPr>
          <p:nvPr>
            <p:ph type="body" idx="1"/>
          </p:nvPr>
        </p:nvSpPr>
        <p:spPr/>
        <p:txBody>
          <a:bodyPr/>
          <a:lstStyle/>
          <a:p>
            <a:r>
              <a:rPr lang="en-US" dirty="0"/>
              <a:t>How I am grouping IoT</a:t>
            </a:r>
          </a:p>
          <a:p>
            <a:endParaRPr lang="en-US" dirty="0"/>
          </a:p>
          <a:p>
            <a:r>
              <a:rPr lang="en-US" dirty="0" err="1"/>
              <a:t>IIoT</a:t>
            </a:r>
            <a:r>
              <a:rPr lang="en-US" dirty="0"/>
              <a:t> makes up 11%</a:t>
            </a:r>
          </a:p>
          <a:p>
            <a:r>
              <a:rPr lang="en-US" dirty="0"/>
              <a:t>IoMT makes up 8%</a:t>
            </a:r>
          </a:p>
        </p:txBody>
      </p:sp>
      <p:sp>
        <p:nvSpPr>
          <p:cNvPr id="4" name="Slide Number Placeholder 3">
            <a:extLst>
              <a:ext uri="{FF2B5EF4-FFF2-40B4-BE49-F238E27FC236}">
                <a16:creationId xmlns:a16="http://schemas.microsoft.com/office/drawing/2014/main" id="{D23D0D8A-50B1-B169-92E0-3511F1AFAB7F}"/>
              </a:ext>
            </a:extLst>
          </p:cNvPr>
          <p:cNvSpPr>
            <a:spLocks noGrp="1"/>
          </p:cNvSpPr>
          <p:nvPr>
            <p:ph type="sldNum" sz="quarter" idx="5"/>
          </p:nvPr>
        </p:nvSpPr>
        <p:spPr/>
        <p:txBody>
          <a:bodyPr/>
          <a:lstStyle/>
          <a:p>
            <a:fld id="{10895658-EA1F-4910-80AB-4DA76E167475}" type="slidenum">
              <a:rPr lang="en-US" smtClean="0"/>
              <a:t>9</a:t>
            </a:fld>
            <a:endParaRPr lang="en-US" dirty="0"/>
          </a:p>
        </p:txBody>
      </p:sp>
    </p:spTree>
    <p:extLst>
      <p:ext uri="{BB962C8B-B14F-4D97-AF65-F5344CB8AC3E}">
        <p14:creationId xmlns:p14="http://schemas.microsoft.com/office/powerpoint/2010/main" val="34494965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4.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AF4D7D-42EC-4F30-296A-81B05C4E7D57}"/>
              </a:ext>
              <a:ext uri="{C183D7F6-B498-43B3-948B-1728B52AA6E4}">
                <adec:decorative xmlns:adec="http://schemas.microsoft.com/office/drawing/2017/decorative" val="1"/>
              </a:ext>
            </a:extLst>
          </p:cNvPr>
          <p:cNvGrpSpPr/>
          <p:nvPr userDrawn="1"/>
        </p:nvGrpSpPr>
        <p:grpSpPr>
          <a:xfrm>
            <a:off x="0" y="0"/>
            <a:ext cx="6843092" cy="6858000"/>
            <a:chOff x="0" y="0"/>
            <a:chExt cx="6843092" cy="6858000"/>
          </a:xfrm>
        </p:grpSpPr>
        <p:sp>
          <p:nvSpPr>
            <p:cNvPr id="344" name="Rectangle 343">
              <a:extLst>
                <a:ext uri="{FF2B5EF4-FFF2-40B4-BE49-F238E27FC236}">
                  <a16:creationId xmlns:a16="http://schemas.microsoft.com/office/drawing/2014/main" id="{0685D98A-CA5A-4C48-9AEB-4C1A201237A1}"/>
                </a:ext>
              </a:extLst>
            </p:cNvPr>
            <p:cNvSpPr/>
            <p:nvPr userDrawn="1"/>
          </p:nvSpPr>
          <p:spPr>
            <a:xfrm>
              <a:off x="2021206" y="4828032"/>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1F97041-3EE3-4F17-990B-3AC264934EF0}"/>
                </a:ext>
              </a:extLst>
            </p:cNvPr>
            <p:cNvSpPr/>
            <p:nvPr userDrawn="1"/>
          </p:nvSpPr>
          <p:spPr>
            <a:xfrm>
              <a:off x="0" y="0"/>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2457970" y="1686431"/>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502070B-3F7D-436A-849C-FB64175E8B45}"/>
                </a:ext>
              </a:extLst>
            </p:cNvPr>
            <p:cNvSpPr/>
            <p:nvPr userDrawn="1"/>
          </p:nvSpPr>
          <p:spPr>
            <a:xfrm>
              <a:off x="0" y="6108192"/>
              <a:ext cx="2029968" cy="749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9">
              <a:extLst>
                <a:ext uri="{FF2B5EF4-FFF2-40B4-BE49-F238E27FC236}">
                  <a16:creationId xmlns:a16="http://schemas.microsoft.com/office/drawing/2014/main" id="{675AAC8A-F8AB-44A3-9748-96464E9E0B6B}"/>
                </a:ext>
              </a:extLst>
            </p:cNvPr>
            <p:cNvSpPr/>
            <p:nvPr userDrawn="1"/>
          </p:nvSpPr>
          <p:spPr>
            <a:xfrm>
              <a:off x="4054172" y="4069080"/>
              <a:ext cx="2788920" cy="278892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6" name="Group 115">
              <a:extLst>
                <a:ext uri="{FF2B5EF4-FFF2-40B4-BE49-F238E27FC236}">
                  <a16:creationId xmlns:a16="http://schemas.microsoft.com/office/drawing/2014/main" id="{AC3F6810-4D95-4C6E-A30A-459BAD7510FE}"/>
                </a:ext>
              </a:extLst>
            </p:cNvPr>
            <p:cNvGrpSpPr/>
            <p:nvPr userDrawn="1"/>
          </p:nvGrpSpPr>
          <p:grpSpPr>
            <a:xfrm>
              <a:off x="23853" y="2101527"/>
              <a:ext cx="1920240" cy="1920240"/>
              <a:chOff x="5361924" y="7472790"/>
              <a:chExt cx="1828800" cy="1828800"/>
            </a:xfrm>
          </p:grpSpPr>
          <p:grpSp>
            <p:nvGrpSpPr>
              <p:cNvPr id="115" name="Group 114">
                <a:extLst>
                  <a:ext uri="{FF2B5EF4-FFF2-40B4-BE49-F238E27FC236}">
                    <a16:creationId xmlns:a16="http://schemas.microsoft.com/office/drawing/2014/main" id="{81973B3A-7185-45FB-A2E6-A7BDE6414DF3}"/>
                  </a:ext>
                </a:extLst>
              </p:cNvPr>
              <p:cNvGrpSpPr/>
              <p:nvPr userDrawn="1"/>
            </p:nvGrpSpPr>
            <p:grpSpPr>
              <a:xfrm>
                <a:off x="5361924" y="7472790"/>
                <a:ext cx="1828800" cy="1828800"/>
                <a:chOff x="5361924" y="7472790"/>
                <a:chExt cx="1828800" cy="1828800"/>
              </a:xfrm>
            </p:grpSpPr>
            <p:grpSp>
              <p:nvGrpSpPr>
                <p:cNvPr id="99" name="Group 98">
                  <a:extLst>
                    <a:ext uri="{FF2B5EF4-FFF2-40B4-BE49-F238E27FC236}">
                      <a16:creationId xmlns:a16="http://schemas.microsoft.com/office/drawing/2014/main" id="{DACFFF66-0600-406E-AF42-9FD8E8EDB397}"/>
                    </a:ext>
                  </a:extLst>
                </p:cNvPr>
                <p:cNvGrpSpPr/>
                <p:nvPr userDrawn="1"/>
              </p:nvGrpSpPr>
              <p:grpSpPr>
                <a:xfrm>
                  <a:off x="5361924" y="7472790"/>
                  <a:ext cx="1828800" cy="1828800"/>
                  <a:chOff x="5388428" y="7173291"/>
                  <a:chExt cx="1828800" cy="1828800"/>
                </a:xfrm>
              </p:grpSpPr>
              <p:grpSp>
                <p:nvGrpSpPr>
                  <p:cNvPr id="96" name="Group 95">
                    <a:extLst>
                      <a:ext uri="{FF2B5EF4-FFF2-40B4-BE49-F238E27FC236}">
                        <a16:creationId xmlns:a16="http://schemas.microsoft.com/office/drawing/2014/main" id="{9411687D-2631-487B-AEAB-39750C9E52BF}"/>
                      </a:ext>
                    </a:extLst>
                  </p:cNvPr>
                  <p:cNvGrpSpPr/>
                  <p:nvPr userDrawn="1"/>
                </p:nvGrpSpPr>
                <p:grpSpPr>
                  <a:xfrm>
                    <a:off x="5388428" y="7173291"/>
                    <a:ext cx="1828800" cy="1828800"/>
                    <a:chOff x="5388428" y="7173291"/>
                    <a:chExt cx="1828800" cy="1828800"/>
                  </a:xfrm>
                </p:grpSpPr>
                <p:grpSp>
                  <p:nvGrpSpPr>
                    <p:cNvPr id="90" name="Group 89">
                      <a:extLst>
                        <a:ext uri="{FF2B5EF4-FFF2-40B4-BE49-F238E27FC236}">
                          <a16:creationId xmlns:a16="http://schemas.microsoft.com/office/drawing/2014/main" id="{4BDDEAF6-0726-4BF4-96D7-EBA489ABF3E5}"/>
                        </a:ext>
                      </a:extLst>
                    </p:cNvPr>
                    <p:cNvGrpSpPr/>
                    <p:nvPr userDrawn="1"/>
                  </p:nvGrpSpPr>
                  <p:grpSpPr>
                    <a:xfrm>
                      <a:off x="5388428" y="7173291"/>
                      <a:ext cx="1828800" cy="1828800"/>
                      <a:chOff x="5579044" y="7049770"/>
                      <a:chExt cx="1828800" cy="1828800"/>
                    </a:xfrm>
                  </p:grpSpPr>
                  <p:grpSp>
                    <p:nvGrpSpPr>
                      <p:cNvPr id="89" name="Group 88">
                        <a:extLst>
                          <a:ext uri="{FF2B5EF4-FFF2-40B4-BE49-F238E27FC236}">
                            <a16:creationId xmlns:a16="http://schemas.microsoft.com/office/drawing/2014/main" id="{F80BBFBA-D0FB-4E20-8981-F569A2A0B678}"/>
                          </a:ext>
                        </a:extLst>
                      </p:cNvPr>
                      <p:cNvGrpSpPr/>
                      <p:nvPr userDrawn="1"/>
                    </p:nvGrpSpPr>
                    <p:grpSpPr>
                      <a:xfrm>
                        <a:off x="5579044" y="7049770"/>
                        <a:ext cx="1828800" cy="1828800"/>
                        <a:chOff x="5579044" y="7049770"/>
                        <a:chExt cx="1828800" cy="1828800"/>
                      </a:xfrm>
                    </p:grpSpPr>
                    <p:grpSp>
                      <p:nvGrpSpPr>
                        <p:cNvPr id="86" name="Group 85">
                          <a:extLst>
                            <a:ext uri="{FF2B5EF4-FFF2-40B4-BE49-F238E27FC236}">
                              <a16:creationId xmlns:a16="http://schemas.microsoft.com/office/drawing/2014/main" id="{6B3BCF7C-4204-4B1A-8371-96E859FC8425}"/>
                            </a:ext>
                          </a:extLst>
                        </p:cNvPr>
                        <p:cNvGrpSpPr/>
                        <p:nvPr userDrawn="1"/>
                      </p:nvGrpSpPr>
                      <p:grpSpPr>
                        <a:xfrm>
                          <a:off x="5579044" y="7049770"/>
                          <a:ext cx="1828800" cy="1828800"/>
                          <a:chOff x="5579044" y="7049770"/>
                          <a:chExt cx="1828800" cy="1828800"/>
                        </a:xfrm>
                      </p:grpSpPr>
                      <p:grpSp>
                        <p:nvGrpSpPr>
                          <p:cNvPr id="83" name="Group 82">
                            <a:extLst>
                              <a:ext uri="{FF2B5EF4-FFF2-40B4-BE49-F238E27FC236}">
                                <a16:creationId xmlns:a16="http://schemas.microsoft.com/office/drawing/2014/main" id="{31CF95CD-48BB-4659-870A-21584266D83F}"/>
                              </a:ext>
                            </a:extLst>
                          </p:cNvPr>
                          <p:cNvGrpSpPr/>
                          <p:nvPr userDrawn="1"/>
                        </p:nvGrpSpPr>
                        <p:grpSpPr>
                          <a:xfrm>
                            <a:off x="5579044" y="7049770"/>
                            <a:ext cx="1828800" cy="1828800"/>
                            <a:chOff x="5579044" y="7049770"/>
                            <a:chExt cx="1828800" cy="1828800"/>
                          </a:xfrm>
                        </p:grpSpPr>
                        <p:sp>
                          <p:nvSpPr>
                            <p:cNvPr id="78" name="Oval 77">
                              <a:extLst>
                                <a:ext uri="{FF2B5EF4-FFF2-40B4-BE49-F238E27FC236}">
                                  <a16:creationId xmlns:a16="http://schemas.microsoft.com/office/drawing/2014/main" id="{871E1954-F3FD-427D-8FFA-F28839673545}"/>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0" name="Oval 79">
                              <a:extLst>
                                <a:ext uri="{FF2B5EF4-FFF2-40B4-BE49-F238E27FC236}">
                                  <a16:creationId xmlns:a16="http://schemas.microsoft.com/office/drawing/2014/main" id="{B655BD1D-8AE2-43E7-B1D4-17923D0E0171}"/>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2" name="Oval 81">
                            <a:extLst>
                              <a:ext uri="{FF2B5EF4-FFF2-40B4-BE49-F238E27FC236}">
                                <a16:creationId xmlns:a16="http://schemas.microsoft.com/office/drawing/2014/main" id="{9F92C461-5E10-49F3-B4F0-F320512C0756}"/>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5" name="Oval 84">
                          <a:extLst>
                            <a:ext uri="{FF2B5EF4-FFF2-40B4-BE49-F238E27FC236}">
                              <a16:creationId xmlns:a16="http://schemas.microsoft.com/office/drawing/2014/main" id="{A6D57951-375C-41E9-BF45-DFC40F8E0A1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8" name="Oval 87">
                        <a:extLst>
                          <a:ext uri="{FF2B5EF4-FFF2-40B4-BE49-F238E27FC236}">
                            <a16:creationId xmlns:a16="http://schemas.microsoft.com/office/drawing/2014/main" id="{E4A4216D-DF9B-4DD9-989C-1F4040F3F4F7}"/>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2" name="Oval 91">
                      <a:extLst>
                        <a:ext uri="{FF2B5EF4-FFF2-40B4-BE49-F238E27FC236}">
                          <a16:creationId xmlns:a16="http://schemas.microsoft.com/office/drawing/2014/main" id="{3DCCC81D-9EE7-47A8-8A4C-74B5E047A336}"/>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5" name="Oval 94">
                    <a:extLst>
                      <a:ext uri="{FF2B5EF4-FFF2-40B4-BE49-F238E27FC236}">
                        <a16:creationId xmlns:a16="http://schemas.microsoft.com/office/drawing/2014/main" id="{9985F9FD-CFFB-417E-A560-28BD7BC7EE86}"/>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8" name="Oval 97">
                  <a:extLst>
                    <a:ext uri="{FF2B5EF4-FFF2-40B4-BE49-F238E27FC236}">
                      <a16:creationId xmlns:a16="http://schemas.microsoft.com/office/drawing/2014/main" id="{9A923F7B-7D75-4E04-AE62-D5B99F645756}"/>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2" name="Oval 101">
                  <a:extLst>
                    <a:ext uri="{FF2B5EF4-FFF2-40B4-BE49-F238E27FC236}">
                      <a16:creationId xmlns:a16="http://schemas.microsoft.com/office/drawing/2014/main" id="{F0239D2C-73EF-42E3-B73F-E69B7C27F65B}"/>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5" name="Oval 104">
                  <a:extLst>
                    <a:ext uri="{FF2B5EF4-FFF2-40B4-BE49-F238E27FC236}">
                      <a16:creationId xmlns:a16="http://schemas.microsoft.com/office/drawing/2014/main" id="{59BA1C3D-ADED-4596-8A9D-3DEC7E848945}"/>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8" name="Oval 107">
                  <a:extLst>
                    <a:ext uri="{FF2B5EF4-FFF2-40B4-BE49-F238E27FC236}">
                      <a16:creationId xmlns:a16="http://schemas.microsoft.com/office/drawing/2014/main" id="{015F2BFA-6803-42A0-A870-794B120EF574}"/>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0" name="Oval 109">
                  <a:extLst>
                    <a:ext uri="{FF2B5EF4-FFF2-40B4-BE49-F238E27FC236}">
                      <a16:creationId xmlns:a16="http://schemas.microsoft.com/office/drawing/2014/main" id="{E09A173D-9FE5-446C-B59E-5D7C0A00BF6C}"/>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13" name="Oval 112">
                <a:extLst>
                  <a:ext uri="{FF2B5EF4-FFF2-40B4-BE49-F238E27FC236}">
                    <a16:creationId xmlns:a16="http://schemas.microsoft.com/office/drawing/2014/main" id="{974C3792-995F-4717-8C8B-089BBA7DE9C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3" name="Freeform: Shape 22">
              <a:extLst>
                <a:ext uri="{FF2B5EF4-FFF2-40B4-BE49-F238E27FC236}">
                  <a16:creationId xmlns:a16="http://schemas.microsoft.com/office/drawing/2014/main" id="{C8FD950B-0E2B-4905-8DE9-195E24B2ABE7}"/>
                </a:ext>
              </a:extLst>
            </p:cNvPr>
            <p:cNvSpPr/>
            <p:nvPr userDrawn="1"/>
          </p:nvSpPr>
          <p:spPr>
            <a:xfrm rot="10800000">
              <a:off x="1013527" y="204317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8" name="Rectangle 9">
              <a:extLst>
                <a:ext uri="{FF2B5EF4-FFF2-40B4-BE49-F238E27FC236}">
                  <a16:creationId xmlns:a16="http://schemas.microsoft.com/office/drawing/2014/main" id="{D0B57759-E007-4FD0-9C6B-356DC53050C4}"/>
                </a:ext>
              </a:extLst>
            </p:cNvPr>
            <p:cNvSpPr/>
            <p:nvPr userDrawn="1"/>
          </p:nvSpPr>
          <p:spPr>
            <a:xfrm rot="5400000">
              <a:off x="2028432" y="4821048"/>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Oval 174">
              <a:extLst>
                <a:ext uri="{FF2B5EF4-FFF2-40B4-BE49-F238E27FC236}">
                  <a16:creationId xmlns:a16="http://schemas.microsoft.com/office/drawing/2014/main" id="{273C520A-0126-47DA-A75B-1A38883907A2}"/>
                </a:ext>
              </a:extLst>
            </p:cNvPr>
            <p:cNvSpPr/>
            <p:nvPr userDrawn="1"/>
          </p:nvSpPr>
          <p:spPr>
            <a:xfrm>
              <a:off x="861942" y="888111"/>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1" name="Rectangle 290">
              <a:extLst>
                <a:ext uri="{FF2B5EF4-FFF2-40B4-BE49-F238E27FC236}">
                  <a16:creationId xmlns:a16="http://schemas.microsoft.com/office/drawing/2014/main" id="{AB12487D-8BC9-4BEB-B6A7-B9DD702B2BD3}"/>
                </a:ext>
              </a:extLst>
            </p:cNvPr>
            <p:cNvSpPr/>
            <p:nvPr userDrawn="1"/>
          </p:nvSpPr>
          <p:spPr>
            <a:xfrm>
              <a:off x="0" y="4082178"/>
              <a:ext cx="2029968"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7" name="Graphic 296">
              <a:extLst>
                <a:ext uri="{FF2B5EF4-FFF2-40B4-BE49-F238E27FC236}">
                  <a16:creationId xmlns:a16="http://schemas.microsoft.com/office/drawing/2014/main" id="{AEE6DE36-A3C9-4D40-B471-F49B6A875D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029016" y="2051944"/>
              <a:ext cx="2029968" cy="2029968"/>
            </a:xfrm>
            <a:prstGeom prst="rect">
              <a:avLst/>
            </a:prstGeom>
          </p:spPr>
        </p:pic>
        <p:pic>
          <p:nvPicPr>
            <p:cNvPr id="299" name="Graphic 298">
              <a:extLst>
                <a:ext uri="{FF2B5EF4-FFF2-40B4-BE49-F238E27FC236}">
                  <a16:creationId xmlns:a16="http://schemas.microsoft.com/office/drawing/2014/main" id="{99FF86FA-8891-4235-B88B-CFCA3B57E5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078224"/>
              <a:ext cx="2029968" cy="2029968"/>
            </a:xfrm>
            <a:prstGeom prst="rect">
              <a:avLst/>
            </a:prstGeom>
          </p:spPr>
        </p:pic>
        <p:cxnSp>
          <p:nvCxnSpPr>
            <p:cNvPr id="170" name="Straight Connector 169">
              <a:extLst>
                <a:ext uri="{FF2B5EF4-FFF2-40B4-BE49-F238E27FC236}">
                  <a16:creationId xmlns:a16="http://schemas.microsoft.com/office/drawing/2014/main" id="{7ADD6DC9-9036-47C7-AAE5-8AF23CE0C81D}"/>
                </a:ext>
              </a:extLst>
            </p:cNvPr>
            <p:cNvCxnSpPr>
              <a:cxnSpLocks/>
            </p:cNvCxnSpPr>
            <p:nvPr userDrawn="1"/>
          </p:nvCxnSpPr>
          <p:spPr>
            <a:xfrm>
              <a:off x="974376" y="989441"/>
              <a:ext cx="5867327" cy="58672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714772" y="677918"/>
            <a:ext cx="6856292" cy="3590596"/>
          </a:xfrm>
        </p:spPr>
        <p:txBody>
          <a:bodyPr anchor="ctr"/>
          <a:lstStyle>
            <a:lvl1pPr algn="l">
              <a:defRPr sz="6000" cap="all" baseline="0">
                <a:solidFill>
                  <a:schemeClr val="tx2"/>
                </a:solidFill>
              </a:defRPr>
            </a:lvl1pPr>
          </a:lstStyle>
          <a:p>
            <a:r>
              <a:rPr lang="en-US" dirty="0"/>
              <a:t>Click to add title</a:t>
            </a:r>
          </a:p>
        </p:txBody>
      </p:sp>
    </p:spTree>
    <p:extLst>
      <p:ext uri="{BB962C8B-B14F-4D97-AF65-F5344CB8AC3E}">
        <p14:creationId xmlns:p14="http://schemas.microsoft.com/office/powerpoint/2010/main" val="670392170"/>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Tab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2000" y="896112"/>
            <a:ext cx="10668000" cy="1325563"/>
          </a:xfrm>
        </p:spPr>
        <p:txBody>
          <a:bodyPr anchor="t" anchorCtr="0"/>
          <a:lstStyle>
            <a:lvl1pPr>
              <a:defRPr cap="all" baseline="0">
                <a:solidFill>
                  <a:schemeClr val="accent1"/>
                </a:solidFill>
              </a:defRPr>
            </a:lvl1pPr>
          </a:lstStyle>
          <a:p>
            <a:r>
              <a:rPr lang="en-US" dirty="0"/>
              <a:t>CLICK TO ADD TITLE</a:t>
            </a:r>
          </a:p>
        </p:txBody>
      </p:sp>
      <p:sp>
        <p:nvSpPr>
          <p:cNvPr id="7" name="Rectangle 23">
            <a:extLst>
              <a:ext uri="{FF2B5EF4-FFF2-40B4-BE49-F238E27FC236}">
                <a16:creationId xmlns:a16="http://schemas.microsoft.com/office/drawing/2014/main" id="{AB92D86A-5036-415A-B056-A55CB2E0C2C9}"/>
              </a:ext>
              <a:ext uri="{C183D7F6-B498-43B3-948B-1728B52AA6E4}">
                <adec:decorative xmlns:adec="http://schemas.microsoft.com/office/drawing/2017/decorative" val="1"/>
              </a:ext>
            </a:extLst>
          </p:cNvPr>
          <p:cNvSpPr/>
          <p:nvPr userDrawn="1"/>
        </p:nvSpPr>
        <p:spPr>
          <a:xfrm rot="10800000">
            <a:off x="11177016" y="0"/>
            <a:ext cx="1014984" cy="1014984"/>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D70FC509-0D49-9500-59C9-DAE0A699FB0C}"/>
              </a:ext>
            </a:extLst>
          </p:cNvPr>
          <p:cNvSpPr>
            <a:spLocks noGrp="1"/>
          </p:cNvSpPr>
          <p:nvPr>
            <p:ph type="body" sz="quarter" idx="13" hasCustomPrompt="1"/>
          </p:nvPr>
        </p:nvSpPr>
        <p:spPr>
          <a:xfrm>
            <a:off x="762000" y="2417197"/>
            <a:ext cx="4278313" cy="3737541"/>
          </a:xfrm>
        </p:spPr>
        <p:txBody>
          <a:bodyPr vert="horz" lIns="91440" tIns="45720" rIns="91440" bIns="45720" rtlCol="0">
            <a:normAutofit/>
          </a:bodyPr>
          <a:lstStyle>
            <a:lvl1pPr>
              <a:spcBef>
                <a:spcPts val="0"/>
              </a:spcBef>
              <a:spcAft>
                <a:spcPts val="1200"/>
              </a:spcAft>
              <a:defRPr lang="en-US" sz="1800" smtClean="0"/>
            </a:lvl1pPr>
            <a:lvl2pPr>
              <a:spcBef>
                <a:spcPts val="0"/>
              </a:spcBef>
              <a:spcAft>
                <a:spcPts val="1200"/>
              </a:spcAft>
              <a:defRPr lang="en-US" sz="1800" smtClean="0"/>
            </a:lvl2pPr>
            <a:lvl3pPr>
              <a:spcBef>
                <a:spcPts val="0"/>
              </a:spcBef>
              <a:spcAft>
                <a:spcPts val="1200"/>
              </a:spcAft>
              <a:defRPr lang="en-US" sz="1800" smtClean="0"/>
            </a:lvl3pPr>
            <a:lvl4pPr>
              <a:spcBef>
                <a:spcPts val="0"/>
              </a:spcBef>
              <a:spcAft>
                <a:spcPts val="1200"/>
              </a:spcAft>
              <a:defRPr lang="en-US" sz="1800" smtClean="0"/>
            </a:lvl4pPr>
            <a:lvl5pPr>
              <a:spcBef>
                <a:spcPts val="0"/>
              </a:spcBef>
              <a:spcAft>
                <a:spcPts val="1200"/>
              </a:spcAft>
              <a:defRPr lang="en-US" sz="1800"/>
            </a:lvl5pPr>
          </a:lstStyle>
          <a:p>
            <a:pPr lvl="0"/>
            <a:r>
              <a:rPr lang="en-US" dirty="0"/>
              <a:t>Click to add text </a:t>
            </a:r>
          </a:p>
          <a:p>
            <a:pPr marL="685800" lvl="1" indent="-228600"/>
            <a:r>
              <a:rPr lang="en-US" dirty="0"/>
              <a:t>Second level</a:t>
            </a:r>
          </a:p>
          <a:p>
            <a:pPr marL="1143000" lvl="2" indent="-228600"/>
            <a:r>
              <a:rPr lang="en-US" dirty="0"/>
              <a:t>Third level</a:t>
            </a:r>
          </a:p>
          <a:p>
            <a:pPr marL="1600200" lvl="3" indent="-228600"/>
            <a:r>
              <a:rPr lang="en-US" dirty="0"/>
              <a:t>Fourth level</a:t>
            </a:r>
          </a:p>
          <a:p>
            <a:pPr marL="2057400" lvl="4" indent="-228600"/>
            <a:r>
              <a:rPr lang="en-US" dirty="0"/>
              <a:t>Fifth level</a:t>
            </a:r>
          </a:p>
        </p:txBody>
      </p:sp>
      <p:sp>
        <p:nvSpPr>
          <p:cNvPr id="8" name="Table Placeholder 7">
            <a:extLst>
              <a:ext uri="{FF2B5EF4-FFF2-40B4-BE49-F238E27FC236}">
                <a16:creationId xmlns:a16="http://schemas.microsoft.com/office/drawing/2014/main" id="{7113F543-A373-5951-EBF3-7E283EE52F0B}"/>
              </a:ext>
            </a:extLst>
          </p:cNvPr>
          <p:cNvSpPr>
            <a:spLocks noGrp="1"/>
          </p:cNvSpPr>
          <p:nvPr>
            <p:ph type="tbl" sz="quarter" idx="14" hasCustomPrompt="1"/>
          </p:nvPr>
        </p:nvSpPr>
        <p:spPr>
          <a:xfrm>
            <a:off x="5241471" y="2417763"/>
            <a:ext cx="6188529" cy="3736975"/>
          </a:xfrm>
        </p:spPr>
        <p:txBody>
          <a:bodyPr/>
          <a:lstStyle>
            <a:lvl1pPr>
              <a:defRPr/>
            </a:lvl1pPr>
          </a:lstStyle>
          <a:p>
            <a:r>
              <a:rPr lang="en-US" dirty="0"/>
              <a:t>Click icon to insert table</a:t>
            </a:r>
          </a:p>
        </p:txBody>
      </p:sp>
      <p:sp>
        <p:nvSpPr>
          <p:cNvPr id="3" name="Date Placeholder 3">
            <a:extLst>
              <a:ext uri="{FF2B5EF4-FFF2-40B4-BE49-F238E27FC236}">
                <a16:creationId xmlns:a16="http://schemas.microsoft.com/office/drawing/2014/main" id="{7D4C80AE-01F3-AAB6-99EF-DB1B5934CFD2}"/>
              </a:ext>
            </a:extLst>
          </p:cNvPr>
          <p:cNvSpPr>
            <a:spLocks noGrp="1"/>
          </p:cNvSpPr>
          <p:nvPr>
            <p:ph type="dt" sz="half" idx="10"/>
          </p:nvPr>
        </p:nvSpPr>
        <p:spPr>
          <a:xfrm>
            <a:off x="767443" y="6353175"/>
            <a:ext cx="1097280" cy="365125"/>
          </a:xfrm>
        </p:spPr>
        <p:txBody>
          <a:bodyPr/>
          <a:lstStyle>
            <a:lvl1pPr>
              <a:defRPr>
                <a:solidFill>
                  <a:schemeClr val="tx1"/>
                </a:solidFill>
              </a:defRPr>
            </a:lvl1pPr>
          </a:lstStyle>
          <a:p>
            <a:r>
              <a:rPr lang="en-US"/>
              <a:t>12/11/2023</a:t>
            </a:r>
            <a:endParaRPr lang="en-US" dirty="0"/>
          </a:p>
        </p:txBody>
      </p:sp>
      <p:sp>
        <p:nvSpPr>
          <p:cNvPr id="4" name="Footer Placeholder 4">
            <a:extLst>
              <a:ext uri="{FF2B5EF4-FFF2-40B4-BE49-F238E27FC236}">
                <a16:creationId xmlns:a16="http://schemas.microsoft.com/office/drawing/2014/main" id="{C0241B24-8629-6BC2-C72F-A156F0624997}"/>
              </a:ext>
            </a:extLst>
          </p:cNvPr>
          <p:cNvSpPr>
            <a:spLocks noGrp="1"/>
          </p:cNvSpPr>
          <p:nvPr>
            <p:ph type="ftr" sz="quarter" idx="11"/>
          </p:nvPr>
        </p:nvSpPr>
        <p:spPr>
          <a:xfrm>
            <a:off x="5273449" y="6350000"/>
            <a:ext cx="2286000" cy="365125"/>
          </a:xfrm>
        </p:spPr>
        <p:txBody>
          <a:bodyPr/>
          <a:lstStyle>
            <a:lvl1pPr>
              <a:defRPr>
                <a:solidFill>
                  <a:schemeClr val="tx1"/>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967FBBF9-1C14-3371-F0AC-507FFCAB3BC1}"/>
              </a:ext>
            </a:extLst>
          </p:cNvPr>
          <p:cNvSpPr>
            <a:spLocks noGrp="1"/>
          </p:cNvSpPr>
          <p:nvPr>
            <p:ph type="sldNum" sz="quarter" idx="12"/>
          </p:nvPr>
        </p:nvSpPr>
        <p:spPr>
          <a:xfrm>
            <a:off x="10968175" y="6356350"/>
            <a:ext cx="457200" cy="365125"/>
          </a:xfrm>
        </p:spPr>
        <p:txBody>
          <a:bodyPr/>
          <a:lstStyle>
            <a:lvl1pPr>
              <a:defRPr>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4081890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1552574" y="896111"/>
            <a:ext cx="9866540" cy="1358140"/>
          </a:xfrm>
        </p:spPr>
        <p:txBody>
          <a:bodyPr anchor="t" anchorCtr="0"/>
          <a:lstStyle>
            <a:lvl1pPr>
              <a:defRPr cap="all" baseline="0">
                <a:solidFill>
                  <a:schemeClr val="tx2"/>
                </a:solidFill>
              </a:defRPr>
            </a:lvl1pPr>
          </a:lstStyle>
          <a:p>
            <a:r>
              <a:rPr lang="en-US" dirty="0"/>
              <a:t>CLICK TO ADD TITLE</a:t>
            </a:r>
          </a:p>
        </p:txBody>
      </p:sp>
      <p:grpSp>
        <p:nvGrpSpPr>
          <p:cNvPr id="10" name="Group 9">
            <a:extLst>
              <a:ext uri="{FF2B5EF4-FFF2-40B4-BE49-F238E27FC236}">
                <a16:creationId xmlns:a16="http://schemas.microsoft.com/office/drawing/2014/main" id="{D9F1898E-3E74-4E43-A202-1A6640227466}"/>
              </a:ext>
              <a:ext uri="{C183D7F6-B498-43B3-948B-1728B52AA6E4}">
                <adec:decorative xmlns:adec="http://schemas.microsoft.com/office/drawing/2017/decorative" val="1"/>
              </a:ext>
            </a:extLst>
          </p:cNvPr>
          <p:cNvGrpSpPr/>
          <p:nvPr userDrawn="1"/>
        </p:nvGrpSpPr>
        <p:grpSpPr>
          <a:xfrm>
            <a:off x="0" y="0"/>
            <a:ext cx="1014984" cy="6858000"/>
            <a:chOff x="0" y="0"/>
            <a:chExt cx="1014984" cy="6858000"/>
          </a:xfrm>
        </p:grpSpPr>
        <p:sp>
          <p:nvSpPr>
            <p:cNvPr id="33" name="Rectangle 32">
              <a:extLst>
                <a:ext uri="{FF2B5EF4-FFF2-40B4-BE49-F238E27FC236}">
                  <a16:creationId xmlns:a16="http://schemas.microsoft.com/office/drawing/2014/main" id="{814776F7-F8A5-4235-8C8D-17F0E4F45B03}"/>
                </a:ext>
              </a:extLst>
            </p:cNvPr>
            <p:cNvSpPr/>
            <p:nvPr userDrawn="1"/>
          </p:nvSpPr>
          <p:spPr>
            <a:xfrm>
              <a:off x="0" y="4828032"/>
              <a:ext cx="1014984"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F301899-34C1-47B4-B5CD-F77BA341C0F9}"/>
                </a:ext>
              </a:extLst>
            </p:cNvPr>
            <p:cNvSpPr/>
            <p:nvPr userDrawn="1"/>
          </p:nvSpPr>
          <p:spPr>
            <a:xfrm>
              <a:off x="0" y="2833299"/>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A66E9363-03B7-439D-8B5E-0665E48F046E}"/>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0432F5F5-1688-44BD-B071-A62C04824FB8}"/>
                </a:ext>
              </a:extLst>
            </p:cNvPr>
            <p:cNvSpPr/>
            <p:nvPr userDrawn="1"/>
          </p:nvSpPr>
          <p:spPr>
            <a:xfrm>
              <a:off x="0" y="2029863"/>
              <a:ext cx="1014984" cy="8129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43">
              <a:extLst>
                <a:ext uri="{FF2B5EF4-FFF2-40B4-BE49-F238E27FC236}">
                  <a16:creationId xmlns:a16="http://schemas.microsoft.com/office/drawing/2014/main" id="{689FF8F5-F7B8-46B0-BB03-FE972A6832E7}"/>
                </a:ext>
              </a:extLst>
            </p:cNvPr>
            <p:cNvSpPr/>
            <p:nvPr userDrawn="1"/>
          </p:nvSpPr>
          <p:spPr>
            <a:xfrm rot="10800000">
              <a:off x="100582" y="2936725"/>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8" name="Graphic 47">
              <a:extLst>
                <a:ext uri="{FF2B5EF4-FFF2-40B4-BE49-F238E27FC236}">
                  <a16:creationId xmlns:a16="http://schemas.microsoft.com/office/drawing/2014/main" id="{31EB8EE7-3843-4CA8-879D-5D985DAA0D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457200" y="5416459"/>
              <a:ext cx="1828800" cy="914400"/>
            </a:xfrm>
            <a:prstGeom prst="rect">
              <a:avLst/>
            </a:prstGeom>
          </p:spPr>
        </p:pic>
        <p:pic>
          <p:nvPicPr>
            <p:cNvPr id="50" name="Graphic 49">
              <a:extLst>
                <a:ext uri="{FF2B5EF4-FFF2-40B4-BE49-F238E27FC236}">
                  <a16:creationId xmlns:a16="http://schemas.microsoft.com/office/drawing/2014/main" id="{5FF0EEFD-0038-4A2F-AD3B-01A98EFF5C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457200" y="563329"/>
              <a:ext cx="1828800" cy="914400"/>
            </a:xfrm>
            <a:prstGeom prst="rect">
              <a:avLst/>
            </a:prstGeom>
          </p:spPr>
        </p:pic>
      </p:grpSp>
      <p:sp>
        <p:nvSpPr>
          <p:cNvPr id="3" name="Content Placeholder 2">
            <a:extLst>
              <a:ext uri="{FF2B5EF4-FFF2-40B4-BE49-F238E27FC236}">
                <a16:creationId xmlns:a16="http://schemas.microsoft.com/office/drawing/2014/main" id="{8A650232-76AA-C9E3-F846-8DB1B44E5AF3}"/>
              </a:ext>
            </a:extLst>
          </p:cNvPr>
          <p:cNvSpPr>
            <a:spLocks noGrp="1"/>
          </p:cNvSpPr>
          <p:nvPr>
            <p:ph sz="half" idx="15" hasCustomPrompt="1"/>
          </p:nvPr>
        </p:nvSpPr>
        <p:spPr>
          <a:xfrm>
            <a:off x="1552575" y="2481940"/>
            <a:ext cx="6477952" cy="3635831"/>
          </a:xfrm>
        </p:spPr>
        <p:txBody>
          <a:bodyPr>
            <a:normAutofit/>
          </a:bodyPr>
          <a:lstStyle>
            <a:lvl1pPr marL="0" indent="0">
              <a:lnSpc>
                <a:spcPct val="100000"/>
              </a:lnSpc>
              <a:spcBef>
                <a:spcPts val="0"/>
              </a:spcBef>
              <a:spcAft>
                <a:spcPts val="600"/>
              </a:spcAft>
              <a:buFont typeface="Arial" panose="020B0604020202020204" pitchFamily="34" charset="0"/>
              <a:buNone/>
              <a:defRPr sz="1800">
                <a:solidFill>
                  <a:schemeClr val="bg1"/>
                </a:solidFill>
              </a:defRPr>
            </a:lvl1pPr>
            <a:lvl2pPr marL="457200">
              <a:lnSpc>
                <a:spcPct val="100000"/>
              </a:lnSpc>
              <a:spcAft>
                <a:spcPts val="600"/>
              </a:spcAft>
              <a:defRPr sz="1800">
                <a:solidFill>
                  <a:schemeClr val="bg1"/>
                </a:solidFill>
              </a:defRPr>
            </a:lvl2pPr>
            <a:lvl3pPr marL="914400">
              <a:lnSpc>
                <a:spcPct val="100000"/>
              </a:lnSpc>
              <a:spcAft>
                <a:spcPts val="600"/>
              </a:spcAft>
              <a:defRPr sz="1800">
                <a:solidFill>
                  <a:schemeClr val="bg1"/>
                </a:solidFill>
              </a:defRPr>
            </a:lvl3pPr>
            <a:lvl4pPr marL="1371600">
              <a:lnSpc>
                <a:spcPct val="100000"/>
              </a:lnSpc>
              <a:spcAft>
                <a:spcPts val="600"/>
              </a:spcAft>
              <a:defRPr sz="1800">
                <a:solidFill>
                  <a:schemeClr val="bg1"/>
                </a:solidFill>
              </a:defRPr>
            </a:lvl4pPr>
            <a:lvl5pPr marL="1828800">
              <a:lnSpc>
                <a:spcPct val="100000"/>
              </a:lnSpc>
              <a:spcAft>
                <a:spcPts val="600"/>
              </a:spcAft>
              <a:defRPr sz="18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2">
            <a:extLst>
              <a:ext uri="{FF2B5EF4-FFF2-40B4-BE49-F238E27FC236}">
                <a16:creationId xmlns:a16="http://schemas.microsoft.com/office/drawing/2014/main" id="{37A04978-5D2C-BBF1-9C05-C52717619019}"/>
              </a:ext>
            </a:extLst>
          </p:cNvPr>
          <p:cNvSpPr>
            <a:spLocks noGrp="1"/>
          </p:cNvSpPr>
          <p:nvPr>
            <p:ph type="body" sz="quarter" idx="14" hasCustomPrompt="1"/>
          </p:nvPr>
        </p:nvSpPr>
        <p:spPr>
          <a:xfrm>
            <a:off x="8372723" y="2481940"/>
            <a:ext cx="3046391" cy="3759200"/>
          </a:xfrm>
        </p:spPr>
        <p:txBody>
          <a:bodyPr>
            <a:normAutofit/>
          </a:bodyPr>
          <a:lstStyle>
            <a:lvl1pPr marL="342900" indent="-342900">
              <a:spcAft>
                <a:spcPts val="600"/>
              </a:spcAft>
              <a:buFont typeface="+mj-lt"/>
              <a:buAutoNum type="arabicPeriod"/>
              <a:defRPr sz="1800">
                <a:solidFill>
                  <a:schemeClr val="bg1"/>
                </a:solidFill>
              </a:defRPr>
            </a:lvl1pPr>
            <a:lvl2pPr marL="800100" indent="-342900">
              <a:spcAft>
                <a:spcPts val="600"/>
              </a:spcAft>
              <a:buFont typeface="+mj-lt"/>
              <a:buAutoNum type="alphaLcPeriod"/>
              <a:defRPr sz="1800">
                <a:solidFill>
                  <a:schemeClr val="bg1"/>
                </a:solidFill>
              </a:defRPr>
            </a:lvl2pPr>
            <a:lvl3pPr marL="1257300" indent="-342900">
              <a:spcAft>
                <a:spcPts val="600"/>
              </a:spcAft>
              <a:buFont typeface="+mj-lt"/>
              <a:buAutoNum type="arabicParenR"/>
              <a:defRPr sz="1800">
                <a:solidFill>
                  <a:schemeClr val="bg1"/>
                </a:solidFill>
              </a:defRPr>
            </a:lvl3pPr>
            <a:lvl4pPr marL="1714500" indent="-342900">
              <a:spcAft>
                <a:spcPts val="600"/>
              </a:spcAft>
              <a:buFont typeface="+mj-lt"/>
              <a:buAutoNum type="alphaLcParenR"/>
              <a:defRPr sz="1800">
                <a:solidFill>
                  <a:schemeClr val="bg1"/>
                </a:solidFill>
              </a:defRPr>
            </a:lvl4pPr>
            <a:lvl5pPr marL="2171700" indent="-342900">
              <a:spcAft>
                <a:spcPts val="600"/>
              </a:spcAft>
              <a:buFont typeface="+mj-lt"/>
              <a:buAutoNum type="romanLcPeriod"/>
              <a:defRPr sz="18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3" name="Date Placeholder 3">
            <a:extLst>
              <a:ext uri="{FF2B5EF4-FFF2-40B4-BE49-F238E27FC236}">
                <a16:creationId xmlns:a16="http://schemas.microsoft.com/office/drawing/2014/main" id="{41C57AEB-9E33-4F77-9F58-DB0D1B978707}"/>
              </a:ext>
            </a:extLst>
          </p:cNvPr>
          <p:cNvSpPr>
            <a:spLocks noGrp="1"/>
          </p:cNvSpPr>
          <p:nvPr>
            <p:ph type="dt" sz="half" idx="10"/>
          </p:nvPr>
        </p:nvSpPr>
        <p:spPr>
          <a:xfrm>
            <a:off x="1554480" y="6353175"/>
            <a:ext cx="1097280" cy="365125"/>
          </a:xfrm>
        </p:spPr>
        <p:txBody>
          <a:bodyPr/>
          <a:lstStyle>
            <a:lvl1pPr>
              <a:defRPr>
                <a:solidFill>
                  <a:schemeClr val="bg1"/>
                </a:solidFill>
              </a:defRPr>
            </a:lvl1pPr>
          </a:lstStyle>
          <a:p>
            <a:r>
              <a:rPr lang="en-US"/>
              <a:t>12/11/2023</a:t>
            </a:r>
            <a:endParaRPr lang="en-US" dirty="0"/>
          </a:p>
        </p:txBody>
      </p:sp>
      <p:sp>
        <p:nvSpPr>
          <p:cNvPr id="64" name="Footer Placeholder 4">
            <a:extLst>
              <a:ext uri="{FF2B5EF4-FFF2-40B4-BE49-F238E27FC236}">
                <a16:creationId xmlns:a16="http://schemas.microsoft.com/office/drawing/2014/main" id="{182F895D-C48A-41AA-9DE6-43A17B7E019A}"/>
              </a:ext>
            </a:extLst>
          </p:cNvPr>
          <p:cNvSpPr>
            <a:spLocks noGrp="1"/>
          </p:cNvSpPr>
          <p:nvPr>
            <p:ph type="ftr" sz="quarter" idx="11"/>
          </p:nvPr>
        </p:nvSpPr>
        <p:spPr>
          <a:xfrm>
            <a:off x="5744527" y="6350000"/>
            <a:ext cx="2286000" cy="365125"/>
          </a:xfrm>
        </p:spPr>
        <p:txBody>
          <a:bodyPr/>
          <a:lstStyle>
            <a:lvl1pPr>
              <a:defRPr>
                <a:solidFill>
                  <a:schemeClr val="bg1"/>
                </a:solidFill>
              </a:defRPr>
            </a:lvl1pPr>
          </a:lstStyle>
          <a:p>
            <a:r>
              <a:rPr lang="en-US"/>
              <a:t>Presentation title</a:t>
            </a:r>
            <a:endParaRPr lang="en-US" dirty="0"/>
          </a:p>
        </p:txBody>
      </p:sp>
      <p:sp>
        <p:nvSpPr>
          <p:cNvPr id="65" name="Slide Number Placeholder 5">
            <a:extLst>
              <a:ext uri="{FF2B5EF4-FFF2-40B4-BE49-F238E27FC236}">
                <a16:creationId xmlns:a16="http://schemas.microsoft.com/office/drawing/2014/main" id="{4C15BF58-30D9-4A0E-8506-1CD777B0FC5B}"/>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807368846"/>
      </p:ext>
    </p:extLst>
  </p:cSld>
  <p:clrMapOvr>
    <a:masterClrMapping/>
  </p:clrMapOvr>
  <p:extLst>
    <p:ext uri="{DCECCB84-F9BA-43D5-87BE-67443E8EF086}">
      <p15:sldGuideLst xmlns:p15="http://schemas.microsoft.com/office/powerpoint/2012/main">
        <p15:guide id="1" pos="739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4155" y="896112"/>
            <a:ext cx="10665845" cy="1325563"/>
          </a:xfrm>
        </p:spPr>
        <p:txBody>
          <a:bodyPr anchor="t" anchorCtr="0"/>
          <a:lstStyle>
            <a:lvl1pPr>
              <a:defRPr cap="all" baseline="0">
                <a:solidFill>
                  <a:schemeClr val="accent1"/>
                </a:solidFill>
              </a:defRPr>
            </a:lvl1pPr>
          </a:lstStyle>
          <a:p>
            <a:r>
              <a:rPr lang="en-US" dirty="0"/>
              <a:t>CLICK TO ADD TITLE</a:t>
            </a:r>
          </a:p>
        </p:txBody>
      </p:sp>
      <p:sp>
        <p:nvSpPr>
          <p:cNvPr id="5" name="Table Placeholder 4">
            <a:extLst>
              <a:ext uri="{FF2B5EF4-FFF2-40B4-BE49-F238E27FC236}">
                <a16:creationId xmlns:a16="http://schemas.microsoft.com/office/drawing/2014/main" id="{E06194BC-6453-CA18-2623-B07F3A5D4E92}"/>
              </a:ext>
            </a:extLst>
          </p:cNvPr>
          <p:cNvSpPr>
            <a:spLocks noGrp="1"/>
          </p:cNvSpPr>
          <p:nvPr>
            <p:ph type="tbl" sz="quarter" idx="13" hasCustomPrompt="1"/>
          </p:nvPr>
        </p:nvSpPr>
        <p:spPr>
          <a:xfrm>
            <a:off x="762000" y="2417763"/>
            <a:ext cx="10665845" cy="3678235"/>
          </a:xfrm>
        </p:spPr>
        <p:txBody>
          <a:bodyPr/>
          <a:lstStyle>
            <a:lvl1pPr>
              <a:defRPr/>
            </a:lvl1pPr>
          </a:lstStyle>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icon to insert table</a:t>
            </a:r>
          </a:p>
          <a:p>
            <a:endParaRPr lang="en-US" dirty="0"/>
          </a:p>
        </p:txBody>
      </p:sp>
      <p:sp>
        <p:nvSpPr>
          <p:cNvPr id="7" name="Rectangle 23">
            <a:extLst>
              <a:ext uri="{FF2B5EF4-FFF2-40B4-BE49-F238E27FC236}">
                <a16:creationId xmlns:a16="http://schemas.microsoft.com/office/drawing/2014/main" id="{AB92D86A-5036-415A-B056-A55CB2E0C2C9}"/>
              </a:ext>
              <a:ext uri="{C183D7F6-B498-43B3-948B-1728B52AA6E4}">
                <adec:decorative xmlns:adec="http://schemas.microsoft.com/office/drawing/2017/decorative" val="1"/>
              </a:ext>
            </a:extLst>
          </p:cNvPr>
          <p:cNvSpPr/>
          <p:nvPr userDrawn="1"/>
        </p:nvSpPr>
        <p:spPr>
          <a:xfrm rot="10800000">
            <a:off x="11177016" y="0"/>
            <a:ext cx="1014984" cy="1014984"/>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3">
            <a:extLst>
              <a:ext uri="{FF2B5EF4-FFF2-40B4-BE49-F238E27FC236}">
                <a16:creationId xmlns:a16="http://schemas.microsoft.com/office/drawing/2014/main" id="{D3A465A0-88AA-B50B-92D8-3A54928329FB}"/>
              </a:ext>
            </a:extLst>
          </p:cNvPr>
          <p:cNvSpPr>
            <a:spLocks noGrp="1"/>
          </p:cNvSpPr>
          <p:nvPr>
            <p:ph type="dt" sz="half" idx="10"/>
          </p:nvPr>
        </p:nvSpPr>
        <p:spPr>
          <a:xfrm>
            <a:off x="767443" y="6353175"/>
            <a:ext cx="1097280" cy="365125"/>
          </a:xfrm>
        </p:spPr>
        <p:txBody>
          <a:bodyPr/>
          <a:lstStyle>
            <a:lvl1pPr>
              <a:defRPr>
                <a:solidFill>
                  <a:schemeClr val="tx1"/>
                </a:solidFill>
              </a:defRPr>
            </a:lvl1pPr>
          </a:lstStyle>
          <a:p>
            <a:r>
              <a:rPr lang="en-US"/>
              <a:t>12/11/2023</a:t>
            </a:r>
            <a:endParaRPr lang="en-US" dirty="0"/>
          </a:p>
        </p:txBody>
      </p:sp>
      <p:sp>
        <p:nvSpPr>
          <p:cNvPr id="4" name="Footer Placeholder 4">
            <a:extLst>
              <a:ext uri="{FF2B5EF4-FFF2-40B4-BE49-F238E27FC236}">
                <a16:creationId xmlns:a16="http://schemas.microsoft.com/office/drawing/2014/main" id="{6195F626-7C08-9907-6A85-922BE6AA0EF5}"/>
              </a:ext>
            </a:extLst>
          </p:cNvPr>
          <p:cNvSpPr>
            <a:spLocks noGrp="1"/>
          </p:cNvSpPr>
          <p:nvPr>
            <p:ph type="ftr" sz="quarter" idx="11"/>
          </p:nvPr>
        </p:nvSpPr>
        <p:spPr>
          <a:xfrm>
            <a:off x="5273449" y="6350000"/>
            <a:ext cx="2286000" cy="365125"/>
          </a:xfrm>
        </p:spPr>
        <p:txBody>
          <a:bodyPr/>
          <a:lstStyle>
            <a:lvl1pPr>
              <a:defRPr>
                <a:solidFill>
                  <a:schemeClr val="tx1"/>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7BBAD34A-4F3F-C89B-BBBC-E7740F414D13}"/>
              </a:ext>
            </a:extLst>
          </p:cNvPr>
          <p:cNvSpPr>
            <a:spLocks noGrp="1"/>
          </p:cNvSpPr>
          <p:nvPr>
            <p:ph type="sldNum" sz="quarter" idx="12"/>
          </p:nvPr>
        </p:nvSpPr>
        <p:spPr>
          <a:xfrm>
            <a:off x="10968175" y="6356350"/>
            <a:ext cx="457200" cy="365125"/>
          </a:xfrm>
        </p:spPr>
        <p:txBody>
          <a:bodyPr/>
          <a:lstStyle>
            <a:lvl1pPr>
              <a:defRPr>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523748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Content 2">
    <p:bg>
      <p:bgPr>
        <a:solidFill>
          <a:schemeClr val="accent2"/>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11C2927-0A13-DC57-A83B-B8DB787A48CF}"/>
              </a:ext>
              <a:ext uri="{C183D7F6-B498-43B3-948B-1728B52AA6E4}">
                <adec:decorative xmlns:adec="http://schemas.microsoft.com/office/drawing/2017/decorative" val="1"/>
              </a:ext>
            </a:extLst>
          </p:cNvPr>
          <p:cNvGrpSpPr/>
          <p:nvPr userDrawn="1"/>
        </p:nvGrpSpPr>
        <p:grpSpPr>
          <a:xfrm>
            <a:off x="0" y="0"/>
            <a:ext cx="6843092" cy="6858000"/>
            <a:chOff x="0" y="0"/>
            <a:chExt cx="6843092" cy="6858000"/>
          </a:xfrm>
        </p:grpSpPr>
        <p:sp>
          <p:nvSpPr>
            <p:cNvPr id="344" name="Rectangle 343">
              <a:extLst>
                <a:ext uri="{FF2B5EF4-FFF2-40B4-BE49-F238E27FC236}">
                  <a16:creationId xmlns:a16="http://schemas.microsoft.com/office/drawing/2014/main" id="{0685D98A-CA5A-4C48-9AEB-4C1A201237A1}"/>
                </a:ext>
              </a:extLst>
            </p:cNvPr>
            <p:cNvSpPr/>
            <p:nvPr userDrawn="1"/>
          </p:nvSpPr>
          <p:spPr>
            <a:xfrm>
              <a:off x="2021206" y="4828032"/>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1F97041-3EE3-4F17-990B-3AC264934EF0}"/>
                </a:ext>
              </a:extLst>
            </p:cNvPr>
            <p:cNvSpPr/>
            <p:nvPr userDrawn="1"/>
          </p:nvSpPr>
          <p:spPr>
            <a:xfrm>
              <a:off x="0" y="0"/>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2457970" y="1686431"/>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502070B-3F7D-436A-849C-FB64175E8B45}"/>
                </a:ext>
              </a:extLst>
            </p:cNvPr>
            <p:cNvSpPr/>
            <p:nvPr userDrawn="1"/>
          </p:nvSpPr>
          <p:spPr>
            <a:xfrm>
              <a:off x="0" y="6108192"/>
              <a:ext cx="2029968" cy="749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9">
              <a:extLst>
                <a:ext uri="{FF2B5EF4-FFF2-40B4-BE49-F238E27FC236}">
                  <a16:creationId xmlns:a16="http://schemas.microsoft.com/office/drawing/2014/main" id="{675AAC8A-F8AB-44A3-9748-96464E9E0B6B}"/>
                </a:ext>
              </a:extLst>
            </p:cNvPr>
            <p:cNvSpPr/>
            <p:nvPr userDrawn="1"/>
          </p:nvSpPr>
          <p:spPr>
            <a:xfrm>
              <a:off x="4054172" y="4069080"/>
              <a:ext cx="2788920" cy="278892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6" name="Group 115">
              <a:extLst>
                <a:ext uri="{FF2B5EF4-FFF2-40B4-BE49-F238E27FC236}">
                  <a16:creationId xmlns:a16="http://schemas.microsoft.com/office/drawing/2014/main" id="{AC3F6810-4D95-4C6E-A30A-459BAD7510FE}"/>
                </a:ext>
              </a:extLst>
            </p:cNvPr>
            <p:cNvGrpSpPr/>
            <p:nvPr userDrawn="1"/>
          </p:nvGrpSpPr>
          <p:grpSpPr>
            <a:xfrm>
              <a:off x="23853" y="2101527"/>
              <a:ext cx="1920240" cy="1920240"/>
              <a:chOff x="5361924" y="7472790"/>
              <a:chExt cx="1828800" cy="1828800"/>
            </a:xfrm>
          </p:grpSpPr>
          <p:grpSp>
            <p:nvGrpSpPr>
              <p:cNvPr id="115" name="Group 114">
                <a:extLst>
                  <a:ext uri="{FF2B5EF4-FFF2-40B4-BE49-F238E27FC236}">
                    <a16:creationId xmlns:a16="http://schemas.microsoft.com/office/drawing/2014/main" id="{81973B3A-7185-45FB-A2E6-A7BDE6414DF3}"/>
                  </a:ext>
                </a:extLst>
              </p:cNvPr>
              <p:cNvGrpSpPr/>
              <p:nvPr userDrawn="1"/>
            </p:nvGrpSpPr>
            <p:grpSpPr>
              <a:xfrm>
                <a:off x="5361924" y="7472790"/>
                <a:ext cx="1828800" cy="1828800"/>
                <a:chOff x="5361924" y="7472790"/>
                <a:chExt cx="1828800" cy="1828800"/>
              </a:xfrm>
            </p:grpSpPr>
            <p:grpSp>
              <p:nvGrpSpPr>
                <p:cNvPr id="99" name="Group 98">
                  <a:extLst>
                    <a:ext uri="{FF2B5EF4-FFF2-40B4-BE49-F238E27FC236}">
                      <a16:creationId xmlns:a16="http://schemas.microsoft.com/office/drawing/2014/main" id="{DACFFF66-0600-406E-AF42-9FD8E8EDB397}"/>
                    </a:ext>
                  </a:extLst>
                </p:cNvPr>
                <p:cNvGrpSpPr/>
                <p:nvPr userDrawn="1"/>
              </p:nvGrpSpPr>
              <p:grpSpPr>
                <a:xfrm>
                  <a:off x="5361924" y="7472790"/>
                  <a:ext cx="1828800" cy="1828800"/>
                  <a:chOff x="5388428" y="7173291"/>
                  <a:chExt cx="1828800" cy="1828800"/>
                </a:xfrm>
              </p:grpSpPr>
              <p:grpSp>
                <p:nvGrpSpPr>
                  <p:cNvPr id="96" name="Group 95">
                    <a:extLst>
                      <a:ext uri="{FF2B5EF4-FFF2-40B4-BE49-F238E27FC236}">
                        <a16:creationId xmlns:a16="http://schemas.microsoft.com/office/drawing/2014/main" id="{9411687D-2631-487B-AEAB-39750C9E52BF}"/>
                      </a:ext>
                    </a:extLst>
                  </p:cNvPr>
                  <p:cNvGrpSpPr/>
                  <p:nvPr userDrawn="1"/>
                </p:nvGrpSpPr>
                <p:grpSpPr>
                  <a:xfrm>
                    <a:off x="5388428" y="7173291"/>
                    <a:ext cx="1828800" cy="1828800"/>
                    <a:chOff x="5388428" y="7173291"/>
                    <a:chExt cx="1828800" cy="1828800"/>
                  </a:xfrm>
                </p:grpSpPr>
                <p:grpSp>
                  <p:nvGrpSpPr>
                    <p:cNvPr id="90" name="Group 89">
                      <a:extLst>
                        <a:ext uri="{FF2B5EF4-FFF2-40B4-BE49-F238E27FC236}">
                          <a16:creationId xmlns:a16="http://schemas.microsoft.com/office/drawing/2014/main" id="{4BDDEAF6-0726-4BF4-96D7-EBA489ABF3E5}"/>
                        </a:ext>
                      </a:extLst>
                    </p:cNvPr>
                    <p:cNvGrpSpPr/>
                    <p:nvPr userDrawn="1"/>
                  </p:nvGrpSpPr>
                  <p:grpSpPr>
                    <a:xfrm>
                      <a:off x="5388428" y="7173291"/>
                      <a:ext cx="1828800" cy="1828800"/>
                      <a:chOff x="5579044" y="7049770"/>
                      <a:chExt cx="1828800" cy="1828800"/>
                    </a:xfrm>
                  </p:grpSpPr>
                  <p:grpSp>
                    <p:nvGrpSpPr>
                      <p:cNvPr id="89" name="Group 88">
                        <a:extLst>
                          <a:ext uri="{FF2B5EF4-FFF2-40B4-BE49-F238E27FC236}">
                            <a16:creationId xmlns:a16="http://schemas.microsoft.com/office/drawing/2014/main" id="{F80BBFBA-D0FB-4E20-8981-F569A2A0B678}"/>
                          </a:ext>
                        </a:extLst>
                      </p:cNvPr>
                      <p:cNvGrpSpPr/>
                      <p:nvPr userDrawn="1"/>
                    </p:nvGrpSpPr>
                    <p:grpSpPr>
                      <a:xfrm>
                        <a:off x="5579044" y="7049770"/>
                        <a:ext cx="1828800" cy="1828800"/>
                        <a:chOff x="5579044" y="7049770"/>
                        <a:chExt cx="1828800" cy="1828800"/>
                      </a:xfrm>
                    </p:grpSpPr>
                    <p:grpSp>
                      <p:nvGrpSpPr>
                        <p:cNvPr id="86" name="Group 85">
                          <a:extLst>
                            <a:ext uri="{FF2B5EF4-FFF2-40B4-BE49-F238E27FC236}">
                              <a16:creationId xmlns:a16="http://schemas.microsoft.com/office/drawing/2014/main" id="{6B3BCF7C-4204-4B1A-8371-96E859FC8425}"/>
                            </a:ext>
                          </a:extLst>
                        </p:cNvPr>
                        <p:cNvGrpSpPr/>
                        <p:nvPr userDrawn="1"/>
                      </p:nvGrpSpPr>
                      <p:grpSpPr>
                        <a:xfrm>
                          <a:off x="5579044" y="7049770"/>
                          <a:ext cx="1828800" cy="1828800"/>
                          <a:chOff x="5579044" y="7049770"/>
                          <a:chExt cx="1828800" cy="1828800"/>
                        </a:xfrm>
                      </p:grpSpPr>
                      <p:grpSp>
                        <p:nvGrpSpPr>
                          <p:cNvPr id="83" name="Group 82">
                            <a:extLst>
                              <a:ext uri="{FF2B5EF4-FFF2-40B4-BE49-F238E27FC236}">
                                <a16:creationId xmlns:a16="http://schemas.microsoft.com/office/drawing/2014/main" id="{31CF95CD-48BB-4659-870A-21584266D83F}"/>
                              </a:ext>
                            </a:extLst>
                          </p:cNvPr>
                          <p:cNvGrpSpPr/>
                          <p:nvPr userDrawn="1"/>
                        </p:nvGrpSpPr>
                        <p:grpSpPr>
                          <a:xfrm>
                            <a:off x="5579044" y="7049770"/>
                            <a:ext cx="1828800" cy="1828800"/>
                            <a:chOff x="5579044" y="7049770"/>
                            <a:chExt cx="1828800" cy="1828800"/>
                          </a:xfrm>
                        </p:grpSpPr>
                        <p:sp>
                          <p:nvSpPr>
                            <p:cNvPr id="78" name="Oval 77">
                              <a:extLst>
                                <a:ext uri="{FF2B5EF4-FFF2-40B4-BE49-F238E27FC236}">
                                  <a16:creationId xmlns:a16="http://schemas.microsoft.com/office/drawing/2014/main" id="{871E1954-F3FD-427D-8FFA-F28839673545}"/>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0" name="Oval 79">
                              <a:extLst>
                                <a:ext uri="{FF2B5EF4-FFF2-40B4-BE49-F238E27FC236}">
                                  <a16:creationId xmlns:a16="http://schemas.microsoft.com/office/drawing/2014/main" id="{B655BD1D-8AE2-43E7-B1D4-17923D0E0171}"/>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2" name="Oval 81">
                            <a:extLst>
                              <a:ext uri="{FF2B5EF4-FFF2-40B4-BE49-F238E27FC236}">
                                <a16:creationId xmlns:a16="http://schemas.microsoft.com/office/drawing/2014/main" id="{9F92C461-5E10-49F3-B4F0-F320512C0756}"/>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5" name="Oval 84">
                          <a:extLst>
                            <a:ext uri="{FF2B5EF4-FFF2-40B4-BE49-F238E27FC236}">
                              <a16:creationId xmlns:a16="http://schemas.microsoft.com/office/drawing/2014/main" id="{A6D57951-375C-41E9-BF45-DFC40F8E0A1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8" name="Oval 87">
                        <a:extLst>
                          <a:ext uri="{FF2B5EF4-FFF2-40B4-BE49-F238E27FC236}">
                            <a16:creationId xmlns:a16="http://schemas.microsoft.com/office/drawing/2014/main" id="{E4A4216D-DF9B-4DD9-989C-1F4040F3F4F7}"/>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2" name="Oval 91">
                      <a:extLst>
                        <a:ext uri="{FF2B5EF4-FFF2-40B4-BE49-F238E27FC236}">
                          <a16:creationId xmlns:a16="http://schemas.microsoft.com/office/drawing/2014/main" id="{3DCCC81D-9EE7-47A8-8A4C-74B5E047A336}"/>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5" name="Oval 94">
                    <a:extLst>
                      <a:ext uri="{FF2B5EF4-FFF2-40B4-BE49-F238E27FC236}">
                        <a16:creationId xmlns:a16="http://schemas.microsoft.com/office/drawing/2014/main" id="{9985F9FD-CFFB-417E-A560-28BD7BC7EE86}"/>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8" name="Oval 97">
                  <a:extLst>
                    <a:ext uri="{FF2B5EF4-FFF2-40B4-BE49-F238E27FC236}">
                      <a16:creationId xmlns:a16="http://schemas.microsoft.com/office/drawing/2014/main" id="{9A923F7B-7D75-4E04-AE62-D5B99F645756}"/>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2" name="Oval 101">
                  <a:extLst>
                    <a:ext uri="{FF2B5EF4-FFF2-40B4-BE49-F238E27FC236}">
                      <a16:creationId xmlns:a16="http://schemas.microsoft.com/office/drawing/2014/main" id="{F0239D2C-73EF-42E3-B73F-E69B7C27F65B}"/>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5" name="Oval 104">
                  <a:extLst>
                    <a:ext uri="{FF2B5EF4-FFF2-40B4-BE49-F238E27FC236}">
                      <a16:creationId xmlns:a16="http://schemas.microsoft.com/office/drawing/2014/main" id="{59BA1C3D-ADED-4596-8A9D-3DEC7E848945}"/>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8" name="Oval 107">
                  <a:extLst>
                    <a:ext uri="{FF2B5EF4-FFF2-40B4-BE49-F238E27FC236}">
                      <a16:creationId xmlns:a16="http://schemas.microsoft.com/office/drawing/2014/main" id="{015F2BFA-6803-42A0-A870-794B120EF574}"/>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0" name="Oval 109">
                  <a:extLst>
                    <a:ext uri="{FF2B5EF4-FFF2-40B4-BE49-F238E27FC236}">
                      <a16:creationId xmlns:a16="http://schemas.microsoft.com/office/drawing/2014/main" id="{E09A173D-9FE5-446C-B59E-5D7C0A00BF6C}"/>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13" name="Oval 112">
                <a:extLst>
                  <a:ext uri="{FF2B5EF4-FFF2-40B4-BE49-F238E27FC236}">
                    <a16:creationId xmlns:a16="http://schemas.microsoft.com/office/drawing/2014/main" id="{974C3792-995F-4717-8C8B-089BBA7DE9C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3" name="Freeform: Shape 22">
              <a:extLst>
                <a:ext uri="{FF2B5EF4-FFF2-40B4-BE49-F238E27FC236}">
                  <a16:creationId xmlns:a16="http://schemas.microsoft.com/office/drawing/2014/main" id="{C8FD950B-0E2B-4905-8DE9-195E24B2ABE7}"/>
                </a:ext>
              </a:extLst>
            </p:cNvPr>
            <p:cNvSpPr/>
            <p:nvPr userDrawn="1"/>
          </p:nvSpPr>
          <p:spPr>
            <a:xfrm rot="10800000">
              <a:off x="1013527" y="204317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8" name="Rectangle 9">
              <a:extLst>
                <a:ext uri="{FF2B5EF4-FFF2-40B4-BE49-F238E27FC236}">
                  <a16:creationId xmlns:a16="http://schemas.microsoft.com/office/drawing/2014/main" id="{D0B57759-E007-4FD0-9C6B-356DC53050C4}"/>
                </a:ext>
              </a:extLst>
            </p:cNvPr>
            <p:cNvSpPr/>
            <p:nvPr userDrawn="1"/>
          </p:nvSpPr>
          <p:spPr>
            <a:xfrm rot="5400000">
              <a:off x="2028432" y="4821048"/>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Oval 174">
              <a:extLst>
                <a:ext uri="{FF2B5EF4-FFF2-40B4-BE49-F238E27FC236}">
                  <a16:creationId xmlns:a16="http://schemas.microsoft.com/office/drawing/2014/main" id="{273C520A-0126-47DA-A75B-1A38883907A2}"/>
                </a:ext>
              </a:extLst>
            </p:cNvPr>
            <p:cNvSpPr/>
            <p:nvPr userDrawn="1"/>
          </p:nvSpPr>
          <p:spPr>
            <a:xfrm>
              <a:off x="861942" y="888111"/>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1" name="Rectangle 290">
              <a:extLst>
                <a:ext uri="{FF2B5EF4-FFF2-40B4-BE49-F238E27FC236}">
                  <a16:creationId xmlns:a16="http://schemas.microsoft.com/office/drawing/2014/main" id="{AB12487D-8BC9-4BEB-B6A7-B9DD702B2BD3}"/>
                </a:ext>
              </a:extLst>
            </p:cNvPr>
            <p:cNvSpPr/>
            <p:nvPr userDrawn="1"/>
          </p:nvSpPr>
          <p:spPr>
            <a:xfrm>
              <a:off x="0" y="4082178"/>
              <a:ext cx="2029968"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7" name="Graphic 296">
              <a:extLst>
                <a:ext uri="{FF2B5EF4-FFF2-40B4-BE49-F238E27FC236}">
                  <a16:creationId xmlns:a16="http://schemas.microsoft.com/office/drawing/2014/main" id="{AEE6DE36-A3C9-4D40-B471-F49B6A875D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029016" y="2051944"/>
              <a:ext cx="2029968" cy="2029968"/>
            </a:xfrm>
            <a:prstGeom prst="rect">
              <a:avLst/>
            </a:prstGeom>
          </p:spPr>
        </p:pic>
        <p:pic>
          <p:nvPicPr>
            <p:cNvPr id="299" name="Graphic 298">
              <a:extLst>
                <a:ext uri="{FF2B5EF4-FFF2-40B4-BE49-F238E27FC236}">
                  <a16:creationId xmlns:a16="http://schemas.microsoft.com/office/drawing/2014/main" id="{99FF86FA-8891-4235-B88B-CFCA3B57E5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078224"/>
              <a:ext cx="2029968" cy="2029968"/>
            </a:xfrm>
            <a:prstGeom prst="rect">
              <a:avLst/>
            </a:prstGeom>
          </p:spPr>
        </p:pic>
        <p:cxnSp>
          <p:nvCxnSpPr>
            <p:cNvPr id="170" name="Straight Connector 169">
              <a:extLst>
                <a:ext uri="{FF2B5EF4-FFF2-40B4-BE49-F238E27FC236}">
                  <a16:creationId xmlns:a16="http://schemas.microsoft.com/office/drawing/2014/main" id="{7ADD6DC9-9036-47C7-AAE5-8AF23CE0C81D}"/>
                </a:ext>
              </a:extLst>
            </p:cNvPr>
            <p:cNvCxnSpPr>
              <a:cxnSpLocks/>
            </p:cNvCxnSpPr>
            <p:nvPr userDrawn="1"/>
          </p:nvCxnSpPr>
          <p:spPr>
            <a:xfrm>
              <a:off x="974376" y="989441"/>
              <a:ext cx="5867327" cy="58672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5900245" y="544285"/>
            <a:ext cx="5528217" cy="2685383"/>
          </a:xfrm>
        </p:spPr>
        <p:txBody>
          <a:bodyPr anchor="b">
            <a:normAutofit/>
          </a:bodyPr>
          <a:lstStyle>
            <a:lvl1pPr algn="l">
              <a:defRPr sz="4400" cap="all"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hasCustomPrompt="1"/>
          </p:nvPr>
        </p:nvSpPr>
        <p:spPr>
          <a:xfrm>
            <a:off x="5896340" y="3423773"/>
            <a:ext cx="5528217" cy="2029969"/>
          </a:xfrm>
        </p:spPr>
        <p:txBody>
          <a:bodyPr>
            <a:normAutofit/>
          </a:bodyPr>
          <a:lstStyle>
            <a:lvl1pPr marL="0" indent="0" algn="l">
              <a:lnSpc>
                <a:spcPct val="150000"/>
              </a:lnSpc>
              <a:spcBef>
                <a:spcPts val="0"/>
              </a:spcBef>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3839583478"/>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3">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4933950" y="429461"/>
            <a:ext cx="6343650" cy="2668463"/>
          </a:xfrm>
        </p:spPr>
        <p:txBody>
          <a:bodyPr anchor="b" anchorCtr="0"/>
          <a:lstStyle>
            <a:lvl1pPr>
              <a:defRPr cap="all" baseline="0">
                <a:solidFill>
                  <a:schemeClr val="accent1"/>
                </a:solidFill>
              </a:defRPr>
            </a:lvl1pPr>
          </a:lstStyle>
          <a:p>
            <a:r>
              <a:rPr lang="en-US" dirty="0"/>
              <a:t>CLICK TO ADD TITLE</a:t>
            </a:r>
          </a:p>
        </p:txBody>
      </p:sp>
      <p:sp>
        <p:nvSpPr>
          <p:cNvPr id="7" name="Content Placeholder 2">
            <a:extLst>
              <a:ext uri="{FF2B5EF4-FFF2-40B4-BE49-F238E27FC236}">
                <a16:creationId xmlns:a16="http://schemas.microsoft.com/office/drawing/2014/main" id="{F183B974-C7F1-5026-EC6E-647371B64BBB}"/>
              </a:ext>
            </a:extLst>
          </p:cNvPr>
          <p:cNvSpPr>
            <a:spLocks noGrp="1"/>
          </p:cNvSpPr>
          <p:nvPr>
            <p:ph sz="half" idx="14" hasCustomPrompt="1"/>
          </p:nvPr>
        </p:nvSpPr>
        <p:spPr>
          <a:xfrm>
            <a:off x="4938712" y="3299953"/>
            <a:ext cx="6338888" cy="2668463"/>
          </a:xfrm>
        </p:spPr>
        <p:txBody>
          <a:bodyPr>
            <a:normAutofit/>
          </a:bodyPr>
          <a:lstStyle>
            <a:lvl1pPr marL="0" indent="0">
              <a:lnSpc>
                <a:spcPct val="150000"/>
              </a:lnSpc>
              <a:spcBef>
                <a:spcPts val="0"/>
              </a:spcBef>
              <a:spcAft>
                <a:spcPts val="0"/>
              </a:spcAft>
              <a:buFont typeface="Arial" panose="020B0604020202020204" pitchFamily="34" charset="0"/>
              <a:buNone/>
              <a:defRPr sz="24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a:extLst>
              <a:ext uri="{FF2B5EF4-FFF2-40B4-BE49-F238E27FC236}">
                <a16:creationId xmlns:a16="http://schemas.microsoft.com/office/drawing/2014/main" id="{464914EB-20DD-97B4-8FF9-94D739D21CA4}"/>
              </a:ext>
              <a:ext uri="{C183D7F6-B498-43B3-948B-1728B52AA6E4}">
                <adec:decorative xmlns:adec="http://schemas.microsoft.com/office/drawing/2017/decorative" val="1"/>
              </a:ext>
            </a:extLst>
          </p:cNvPr>
          <p:cNvGrpSpPr/>
          <p:nvPr userDrawn="1"/>
        </p:nvGrpSpPr>
        <p:grpSpPr>
          <a:xfrm>
            <a:off x="-9867" y="-7753"/>
            <a:ext cx="4187536" cy="6865753"/>
            <a:chOff x="-9867" y="-7753"/>
            <a:chExt cx="4187536" cy="6865753"/>
          </a:xfrm>
        </p:grpSpPr>
        <p:sp>
          <p:nvSpPr>
            <p:cNvPr id="64" name="Rectangle 63">
              <a:extLst>
                <a:ext uri="{FF2B5EF4-FFF2-40B4-BE49-F238E27FC236}">
                  <a16:creationId xmlns:a16="http://schemas.microsoft.com/office/drawing/2014/main" id="{0407AED1-9974-465A-BC9C-530E270105DE}"/>
                </a:ext>
              </a:extLst>
            </p:cNvPr>
            <p:cNvSpPr/>
            <p:nvPr userDrawn="1"/>
          </p:nvSpPr>
          <p:spPr>
            <a:xfrm flipH="1">
              <a:off x="0" y="2021358"/>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808ADBC6-C9BE-4302-A86A-4AC842874C24}"/>
                </a:ext>
              </a:extLst>
            </p:cNvPr>
            <p:cNvSpPr/>
            <p:nvPr userDrawn="1"/>
          </p:nvSpPr>
          <p:spPr>
            <a:xfrm>
              <a:off x="2029604" y="2031653"/>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2B04AFC-F339-4DFB-AA44-D68317065E02}"/>
                </a:ext>
              </a:extLst>
            </p:cNvPr>
            <p:cNvSpPr/>
            <p:nvPr userDrawn="1"/>
          </p:nvSpPr>
          <p:spPr>
            <a:xfrm>
              <a:off x="2028253" y="4052815"/>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black and white striped pattern&#10;&#10;Description automatically generated with low confidence">
              <a:extLst>
                <a:ext uri="{FF2B5EF4-FFF2-40B4-BE49-F238E27FC236}">
                  <a16:creationId xmlns:a16="http://schemas.microsoft.com/office/drawing/2014/main" id="{E88B2398-8473-499F-836C-F3AF518F5BB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033015" y="5086646"/>
              <a:ext cx="2019299" cy="999451"/>
            </a:xfrm>
            <a:prstGeom prst="rect">
              <a:avLst/>
            </a:prstGeom>
          </p:spPr>
        </p:pic>
        <p:pic>
          <p:nvPicPr>
            <p:cNvPr id="26" name="Graphic 25">
              <a:extLst>
                <a:ext uri="{FF2B5EF4-FFF2-40B4-BE49-F238E27FC236}">
                  <a16:creationId xmlns:a16="http://schemas.microsoft.com/office/drawing/2014/main" id="{E1BC9BFE-80C0-4DA9-92DB-070C41E412B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9867" y="-1076"/>
              <a:ext cx="2029968" cy="2029968"/>
            </a:xfrm>
            <a:prstGeom prst="rect">
              <a:avLst/>
            </a:prstGeom>
          </p:spPr>
        </p:pic>
        <p:sp>
          <p:nvSpPr>
            <p:cNvPr id="31" name="Rectangle 30">
              <a:extLst>
                <a:ext uri="{FF2B5EF4-FFF2-40B4-BE49-F238E27FC236}">
                  <a16:creationId xmlns:a16="http://schemas.microsoft.com/office/drawing/2014/main" id="{A522571C-09D3-4F39-B963-76F80D9973F1}"/>
                </a:ext>
              </a:extLst>
            </p:cNvPr>
            <p:cNvSpPr/>
            <p:nvPr userDrawn="1"/>
          </p:nvSpPr>
          <p:spPr>
            <a:xfrm>
              <a:off x="2029968" y="6045049"/>
              <a:ext cx="2029968" cy="8129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20268D7D-D5FB-492C-8D00-3E866534BD42}"/>
                </a:ext>
              </a:extLst>
            </p:cNvPr>
            <p:cNvSpPr/>
            <p:nvPr userDrawn="1"/>
          </p:nvSpPr>
          <p:spPr>
            <a:xfrm flipH="1">
              <a:off x="0" y="4828032"/>
              <a:ext cx="2032942"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a:extLst>
                <a:ext uri="{FF2B5EF4-FFF2-40B4-BE49-F238E27FC236}">
                  <a16:creationId xmlns:a16="http://schemas.microsoft.com/office/drawing/2014/main" id="{54BCEF24-C76B-44E5-A457-E55658E8EB8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860" y="4828032"/>
              <a:ext cx="2029968" cy="2029968"/>
            </a:xfrm>
            <a:prstGeom prst="rect">
              <a:avLst/>
            </a:prstGeom>
          </p:spPr>
        </p:pic>
        <p:grpSp>
          <p:nvGrpSpPr>
            <p:cNvPr id="40" name="Group 39">
              <a:extLst>
                <a:ext uri="{FF2B5EF4-FFF2-40B4-BE49-F238E27FC236}">
                  <a16:creationId xmlns:a16="http://schemas.microsoft.com/office/drawing/2014/main" id="{18216784-417D-44A8-8CF1-C0CAF410EB9B}"/>
                </a:ext>
              </a:extLst>
            </p:cNvPr>
            <p:cNvGrpSpPr/>
            <p:nvPr userDrawn="1"/>
          </p:nvGrpSpPr>
          <p:grpSpPr>
            <a:xfrm>
              <a:off x="100242" y="2099803"/>
              <a:ext cx="1920240" cy="1920240"/>
              <a:chOff x="5361924" y="7472790"/>
              <a:chExt cx="1828800" cy="1828800"/>
            </a:xfrm>
          </p:grpSpPr>
          <p:grpSp>
            <p:nvGrpSpPr>
              <p:cNvPr id="41" name="Group 40">
                <a:extLst>
                  <a:ext uri="{FF2B5EF4-FFF2-40B4-BE49-F238E27FC236}">
                    <a16:creationId xmlns:a16="http://schemas.microsoft.com/office/drawing/2014/main" id="{FFF90BA2-E949-4FDF-A88E-B68F607E3205}"/>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41F18930-2C24-4BA6-A1EB-BF1644EE8558}"/>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D5953E65-C24C-4C83-86BB-E4A6D2532FDF}"/>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0B9DA7A8-A66E-4E0E-92DF-B3FF112EBB70}"/>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94E74739-1964-4A3C-B2E5-28FEF5EF8E49}"/>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E31C22DC-76BD-4E83-8A1A-B7AE70B2E8FE}"/>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F63C700C-5749-4BA1-8128-78559312E825}"/>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EC81C305-3A69-4634-8A07-56F8272122AF}"/>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0" name="Oval 59">
                              <a:extLst>
                                <a:ext uri="{FF2B5EF4-FFF2-40B4-BE49-F238E27FC236}">
                                  <a16:creationId xmlns:a16="http://schemas.microsoft.com/office/drawing/2014/main" id="{A14AAEDA-8F87-420D-A6BD-FF115C08EB7A}"/>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8" name="Oval 57">
                            <a:extLst>
                              <a:ext uri="{FF2B5EF4-FFF2-40B4-BE49-F238E27FC236}">
                                <a16:creationId xmlns:a16="http://schemas.microsoft.com/office/drawing/2014/main" id="{A1FA4EA0-701D-49A3-8962-1BD0CE6E9C0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6" name="Oval 55">
                          <a:extLst>
                            <a:ext uri="{FF2B5EF4-FFF2-40B4-BE49-F238E27FC236}">
                              <a16:creationId xmlns:a16="http://schemas.microsoft.com/office/drawing/2014/main" id="{E362A8AA-1110-4C1C-9922-60F7D43E82B0}"/>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4" name="Oval 53">
                        <a:extLst>
                          <a:ext uri="{FF2B5EF4-FFF2-40B4-BE49-F238E27FC236}">
                            <a16:creationId xmlns:a16="http://schemas.microsoft.com/office/drawing/2014/main" id="{BC8B72EE-335A-4030-B500-7E6FB4D24F18}"/>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2" name="Oval 51">
                      <a:extLst>
                        <a:ext uri="{FF2B5EF4-FFF2-40B4-BE49-F238E27FC236}">
                          <a16:creationId xmlns:a16="http://schemas.microsoft.com/office/drawing/2014/main" id="{10167348-D9AA-4440-8569-849A6B0F2C2D}"/>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0" name="Oval 49">
                    <a:extLst>
                      <a:ext uri="{FF2B5EF4-FFF2-40B4-BE49-F238E27FC236}">
                        <a16:creationId xmlns:a16="http://schemas.microsoft.com/office/drawing/2014/main" id="{A5616AB2-7A83-42C0-883C-FFA27D5468C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4" name="Oval 43">
                  <a:extLst>
                    <a:ext uri="{FF2B5EF4-FFF2-40B4-BE49-F238E27FC236}">
                      <a16:creationId xmlns:a16="http://schemas.microsoft.com/office/drawing/2014/main" id="{6A9CA073-4F0B-4787-B46D-7886261E945E}"/>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5" name="Oval 44">
                  <a:extLst>
                    <a:ext uri="{FF2B5EF4-FFF2-40B4-BE49-F238E27FC236}">
                      <a16:creationId xmlns:a16="http://schemas.microsoft.com/office/drawing/2014/main" id="{9AF901A3-1EC5-458F-A653-74CCEAE9A13D}"/>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6" name="Oval 45">
                  <a:extLst>
                    <a:ext uri="{FF2B5EF4-FFF2-40B4-BE49-F238E27FC236}">
                      <a16:creationId xmlns:a16="http://schemas.microsoft.com/office/drawing/2014/main" id="{4D5E35A9-4BB5-48F3-AE34-E1BDD3343EB1}"/>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 name="Oval 46">
                  <a:extLst>
                    <a:ext uri="{FF2B5EF4-FFF2-40B4-BE49-F238E27FC236}">
                      <a16:creationId xmlns:a16="http://schemas.microsoft.com/office/drawing/2014/main" id="{A9A549D5-A823-49C4-8C36-D074E6E039B9}"/>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 name="Oval 47">
                  <a:extLst>
                    <a:ext uri="{FF2B5EF4-FFF2-40B4-BE49-F238E27FC236}">
                      <a16:creationId xmlns:a16="http://schemas.microsoft.com/office/drawing/2014/main" id="{6A767C47-7246-4B50-8E78-82766365754A}"/>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2" name="Oval 41">
                <a:extLst>
                  <a:ext uri="{FF2B5EF4-FFF2-40B4-BE49-F238E27FC236}">
                    <a16:creationId xmlns:a16="http://schemas.microsoft.com/office/drawing/2014/main" id="{0AEE1DDC-07C3-4204-A3B1-BB7C77C0622B}"/>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75" name="Rectangle 74">
              <a:extLst>
                <a:ext uri="{FF2B5EF4-FFF2-40B4-BE49-F238E27FC236}">
                  <a16:creationId xmlns:a16="http://schemas.microsoft.com/office/drawing/2014/main" id="{15DA288D-BE35-46E8-AA86-9F28D8504DAB}"/>
                </a:ext>
              </a:extLst>
            </p:cNvPr>
            <p:cNvSpPr/>
            <p:nvPr userDrawn="1"/>
          </p:nvSpPr>
          <p:spPr>
            <a:xfrm>
              <a:off x="0" y="4043197"/>
              <a:ext cx="2029968" cy="78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72557B54-30A3-4192-9D51-EE28AF522DE9}"/>
                </a:ext>
              </a:extLst>
            </p:cNvPr>
            <p:cNvSpPr/>
            <p:nvPr userDrawn="1"/>
          </p:nvSpPr>
          <p:spPr>
            <a:xfrm>
              <a:off x="0" y="2021358"/>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66" name="Straight Connector 65">
              <a:extLst>
                <a:ext uri="{FF2B5EF4-FFF2-40B4-BE49-F238E27FC236}">
                  <a16:creationId xmlns:a16="http://schemas.microsoft.com/office/drawing/2014/main" id="{2208FD0E-034D-4DF3-85D7-F0EBE2775B58}"/>
                </a:ext>
              </a:extLst>
            </p:cNvPr>
            <p:cNvCxnSpPr>
              <a:cxnSpLocks/>
            </p:cNvCxnSpPr>
            <p:nvPr userDrawn="1"/>
          </p:nvCxnSpPr>
          <p:spPr>
            <a:xfrm>
              <a:off x="10632" y="-7753"/>
              <a:ext cx="4052352" cy="404086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E20239FE-47D0-4B4F-8440-F859F368C141}"/>
                </a:ext>
              </a:extLst>
            </p:cNvPr>
            <p:cNvSpPr/>
            <p:nvPr userDrawn="1"/>
          </p:nvSpPr>
          <p:spPr>
            <a:xfrm>
              <a:off x="3903349" y="3869829"/>
              <a:ext cx="274320" cy="2743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Footer Placeholder 4">
            <a:extLst>
              <a:ext uri="{FF2B5EF4-FFF2-40B4-BE49-F238E27FC236}">
                <a16:creationId xmlns:a16="http://schemas.microsoft.com/office/drawing/2014/main" id="{A8925BB7-B630-981C-964B-37A5DCBEA2E2}"/>
              </a:ext>
            </a:extLst>
          </p:cNvPr>
          <p:cNvSpPr>
            <a:spLocks noGrp="1"/>
          </p:cNvSpPr>
          <p:nvPr>
            <p:ph type="ftr" sz="quarter" idx="11"/>
          </p:nvPr>
        </p:nvSpPr>
        <p:spPr>
          <a:xfrm>
            <a:off x="7306165" y="6355080"/>
            <a:ext cx="2286000" cy="365125"/>
          </a:xfrm>
        </p:spPr>
        <p:txBody>
          <a:bodyPr/>
          <a:lstStyle>
            <a:lvl1pPr>
              <a:defRPr>
                <a:solidFill>
                  <a:schemeClr val="tx1"/>
                </a:solidFill>
              </a:defRPr>
            </a:lvl1pPr>
          </a:lstStyle>
          <a:p>
            <a:r>
              <a:rPr lang="en-US"/>
              <a:t>Presentation title</a:t>
            </a:r>
            <a:endParaRPr lang="en-US" dirty="0"/>
          </a:p>
        </p:txBody>
      </p:sp>
      <p:sp>
        <p:nvSpPr>
          <p:cNvPr id="5" name="Slide Number Placeholder 5">
            <a:extLst>
              <a:ext uri="{FF2B5EF4-FFF2-40B4-BE49-F238E27FC236}">
                <a16:creationId xmlns:a16="http://schemas.microsoft.com/office/drawing/2014/main" id="{4B4D24B0-E841-7B76-D133-06ABBAB6B6FF}"/>
              </a:ext>
            </a:extLst>
          </p:cNvPr>
          <p:cNvSpPr>
            <a:spLocks noGrp="1"/>
          </p:cNvSpPr>
          <p:nvPr>
            <p:ph type="sldNum" sz="quarter" idx="12"/>
          </p:nvPr>
        </p:nvSpPr>
        <p:spPr>
          <a:xfrm>
            <a:off x="10967357" y="6356350"/>
            <a:ext cx="457200" cy="365125"/>
          </a:xfrm>
        </p:spPr>
        <p:txBody>
          <a:bodyPr/>
          <a:lstStyle>
            <a:lvl1pPr>
              <a:defRPr>
                <a:solidFill>
                  <a:schemeClr val="tx1"/>
                </a:solidFill>
              </a:defRPr>
            </a:lvl1pPr>
          </a:lstStyle>
          <a:p>
            <a:fld id="{B5CEABB6-07DC-46E8-9B57-56EC44A396E5}" type="slidenum">
              <a:rPr lang="en-US" smtClean="0"/>
              <a:pPr/>
              <a:t>‹#›</a:t>
            </a:fld>
            <a:endParaRPr lang="en-US" dirty="0"/>
          </a:p>
        </p:txBody>
      </p:sp>
      <p:sp>
        <p:nvSpPr>
          <p:cNvPr id="6" name="Date Placeholder 3">
            <a:extLst>
              <a:ext uri="{FF2B5EF4-FFF2-40B4-BE49-F238E27FC236}">
                <a16:creationId xmlns:a16="http://schemas.microsoft.com/office/drawing/2014/main" id="{C7D011F5-A799-BEAA-9160-5743D58B456A}"/>
              </a:ext>
            </a:extLst>
          </p:cNvPr>
          <p:cNvSpPr>
            <a:spLocks noGrp="1"/>
          </p:cNvSpPr>
          <p:nvPr>
            <p:ph type="dt" sz="half" idx="10"/>
          </p:nvPr>
        </p:nvSpPr>
        <p:spPr>
          <a:xfrm>
            <a:off x="4833694" y="6353175"/>
            <a:ext cx="1097280" cy="365125"/>
          </a:xfrm>
        </p:spPr>
        <p:txBody>
          <a:bodyPr/>
          <a:lstStyle>
            <a:lvl1pPr>
              <a:defRPr>
                <a:solidFill>
                  <a:schemeClr val="tx1"/>
                </a:solidFill>
              </a:defRPr>
            </a:lvl1pPr>
          </a:lstStyle>
          <a:p>
            <a:r>
              <a:rPr lang="en-US"/>
              <a:t>12/11/2023</a:t>
            </a:r>
            <a:endParaRPr lang="en-US" dirty="0"/>
          </a:p>
        </p:txBody>
      </p:sp>
    </p:spTree>
    <p:extLst>
      <p:ext uri="{BB962C8B-B14F-4D97-AF65-F5344CB8AC3E}">
        <p14:creationId xmlns:p14="http://schemas.microsoft.com/office/powerpoint/2010/main" val="193739902"/>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833694" y="660358"/>
            <a:ext cx="6594768" cy="5537284"/>
          </a:xfrm>
        </p:spPr>
        <p:txBody>
          <a:bodyPr anchor="ctr">
            <a:normAutofit/>
          </a:bodyPr>
          <a:lstStyle>
            <a:lvl1pPr algn="l">
              <a:defRPr sz="4800" cap="all" baseline="0">
                <a:solidFill>
                  <a:schemeClr val="tx2"/>
                </a:solidFill>
              </a:defRPr>
            </a:lvl1pPr>
          </a:lstStyle>
          <a:p>
            <a:r>
              <a:rPr lang="en-US" dirty="0"/>
              <a:t>Click to add title</a:t>
            </a:r>
          </a:p>
        </p:txBody>
      </p:sp>
      <p:sp>
        <p:nvSpPr>
          <p:cNvPr id="63" name="Picture Placeholder 62">
            <a:extLst>
              <a:ext uri="{FF2B5EF4-FFF2-40B4-BE49-F238E27FC236}">
                <a16:creationId xmlns:a16="http://schemas.microsoft.com/office/drawing/2014/main" id="{A461CB72-9777-50F4-94EC-91A4EE864A4A}"/>
              </a:ext>
            </a:extLst>
          </p:cNvPr>
          <p:cNvSpPr>
            <a:spLocks noGrp="1"/>
          </p:cNvSpPr>
          <p:nvPr>
            <p:ph type="pic" sz="quarter" idx="13" hasCustomPrompt="1"/>
          </p:nvPr>
        </p:nvSpPr>
        <p:spPr>
          <a:xfrm rot="10800000">
            <a:off x="1" y="761322"/>
            <a:ext cx="4076118" cy="6096678"/>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p:spPr>
        <p:txBody>
          <a:bodyPr wrap="square">
            <a:noAutofit/>
          </a:bodyPr>
          <a:lstStyle>
            <a:lvl1pPr algn="ctr">
              <a:defRPr sz="2000">
                <a:solidFill>
                  <a:schemeClr val="bg1"/>
                </a:solidFill>
              </a:defRPr>
            </a:lvl1pPr>
          </a:lstStyle>
          <a:p>
            <a:r>
              <a:rPr lang="en-US" dirty="0"/>
              <a:t>Click icon to insert picture</a:t>
            </a:r>
          </a:p>
        </p:txBody>
      </p:sp>
      <p:grpSp>
        <p:nvGrpSpPr>
          <p:cNvPr id="4" name="Group 3">
            <a:extLst>
              <a:ext uri="{FF2B5EF4-FFF2-40B4-BE49-F238E27FC236}">
                <a16:creationId xmlns:a16="http://schemas.microsoft.com/office/drawing/2014/main" id="{A1EA6F58-FA46-C921-5758-59234B148D4F}"/>
              </a:ext>
              <a:ext uri="{C183D7F6-B498-43B3-948B-1728B52AA6E4}">
                <adec:decorative xmlns:adec="http://schemas.microsoft.com/office/drawing/2017/decorative" val="1"/>
              </a:ext>
            </a:extLst>
          </p:cNvPr>
          <p:cNvGrpSpPr/>
          <p:nvPr userDrawn="1"/>
        </p:nvGrpSpPr>
        <p:grpSpPr>
          <a:xfrm>
            <a:off x="0" y="0"/>
            <a:ext cx="4069439" cy="4828833"/>
            <a:chOff x="0" y="0"/>
            <a:chExt cx="4069439" cy="4828833"/>
          </a:xfrm>
        </p:grpSpPr>
        <p:sp>
          <p:nvSpPr>
            <p:cNvPr id="7" name="Rectangle 6">
              <a:extLst>
                <a:ext uri="{FF2B5EF4-FFF2-40B4-BE49-F238E27FC236}">
                  <a16:creationId xmlns:a16="http://schemas.microsoft.com/office/drawing/2014/main" id="{06F989FA-6E7A-3A98-AF95-F2384308BD32}"/>
                </a:ext>
              </a:extLst>
            </p:cNvPr>
            <p:cNvSpPr>
              <a:spLocks/>
            </p:cNvSpPr>
            <p:nvPr userDrawn="1"/>
          </p:nvSpPr>
          <p:spPr>
            <a:xfrm rot="10800000" flipH="1">
              <a:off x="2026630" y="776431"/>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3">
              <a:extLst>
                <a:ext uri="{FF2B5EF4-FFF2-40B4-BE49-F238E27FC236}">
                  <a16:creationId xmlns:a16="http://schemas.microsoft.com/office/drawing/2014/main" id="{F0BAC8B3-F184-675F-DC5F-C48CE69D7622}"/>
                </a:ext>
              </a:extLst>
            </p:cNvPr>
            <p:cNvSpPr/>
            <p:nvPr userDrawn="1"/>
          </p:nvSpPr>
          <p:spPr>
            <a:xfrm rot="10800000">
              <a:off x="0" y="766136"/>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0B75A35-885A-CE38-4F65-95EF186B13D1}"/>
                </a:ext>
              </a:extLst>
            </p:cNvPr>
            <p:cNvSpPr/>
            <p:nvPr userDrawn="1"/>
          </p:nvSpPr>
          <p:spPr>
            <a:xfrm rot="10800000">
              <a:off x="1351" y="0"/>
              <a:ext cx="2029968" cy="774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4B488086-4998-410C-FCC8-29CA6288A7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39471" y="2798865"/>
              <a:ext cx="2029968" cy="2029968"/>
            </a:xfrm>
            <a:prstGeom prst="rect">
              <a:avLst/>
            </a:prstGeom>
          </p:spPr>
        </p:pic>
        <p:sp>
          <p:nvSpPr>
            <p:cNvPr id="41" name="Rectangle 40">
              <a:extLst>
                <a:ext uri="{FF2B5EF4-FFF2-40B4-BE49-F238E27FC236}">
                  <a16:creationId xmlns:a16="http://schemas.microsoft.com/office/drawing/2014/main" id="{26879019-2911-2F60-CC5B-25D1BE752B8D}"/>
                </a:ext>
              </a:extLst>
            </p:cNvPr>
            <p:cNvSpPr/>
            <p:nvPr userDrawn="1"/>
          </p:nvSpPr>
          <p:spPr>
            <a:xfrm rot="10800000">
              <a:off x="2029604" y="0"/>
              <a:ext cx="2029968" cy="784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black and white striped pattern&#10;&#10;Description automatically generated with low confidence">
              <a:extLst>
                <a:ext uri="{FF2B5EF4-FFF2-40B4-BE49-F238E27FC236}">
                  <a16:creationId xmlns:a16="http://schemas.microsoft.com/office/drawing/2014/main" id="{CD1CD1B2-7EBC-96B6-A02D-7972C278746E}"/>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rot="10800000">
              <a:off x="2035948" y="788197"/>
              <a:ext cx="2019299" cy="999451"/>
            </a:xfrm>
            <a:prstGeom prst="rect">
              <a:avLst/>
            </a:prstGeom>
          </p:spPr>
        </p:pic>
      </p:grpSp>
    </p:spTree>
    <p:extLst>
      <p:ext uri="{BB962C8B-B14F-4D97-AF65-F5344CB8AC3E}">
        <p14:creationId xmlns:p14="http://schemas.microsoft.com/office/powerpoint/2010/main" val="1506966382"/>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title + Picture ">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833694" y="544285"/>
            <a:ext cx="6594768" cy="3445329"/>
          </a:xfrm>
        </p:spPr>
        <p:txBody>
          <a:bodyPr anchor="b">
            <a:normAutofit/>
          </a:bodyPr>
          <a:lstStyle>
            <a:lvl1pPr algn="l">
              <a:defRPr sz="4800" cap="all"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hasCustomPrompt="1"/>
          </p:nvPr>
        </p:nvSpPr>
        <p:spPr>
          <a:xfrm>
            <a:off x="4829789" y="4130045"/>
            <a:ext cx="6594768" cy="1951523"/>
          </a:xfrm>
        </p:spPr>
        <p:txBody>
          <a:bodyPr>
            <a:normAutofit/>
          </a:bodyPr>
          <a:lstStyle>
            <a:lvl1pPr marL="0" indent="0" algn="l">
              <a:lnSpc>
                <a:spcPct val="150000"/>
              </a:lnSpc>
              <a:spcBef>
                <a:spcPts val="0"/>
              </a:spcBef>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grpSp>
        <p:nvGrpSpPr>
          <p:cNvPr id="4" name="Group 3">
            <a:extLst>
              <a:ext uri="{FF2B5EF4-FFF2-40B4-BE49-F238E27FC236}">
                <a16:creationId xmlns:a16="http://schemas.microsoft.com/office/drawing/2014/main" id="{C2A24CB0-5164-75CE-ED27-EF876C19C655}"/>
              </a:ext>
              <a:ext uri="{C183D7F6-B498-43B3-948B-1728B52AA6E4}">
                <adec:decorative xmlns:adec="http://schemas.microsoft.com/office/drawing/2017/decorative" val="1"/>
              </a:ext>
            </a:extLst>
          </p:cNvPr>
          <p:cNvGrpSpPr/>
          <p:nvPr userDrawn="1"/>
        </p:nvGrpSpPr>
        <p:grpSpPr>
          <a:xfrm>
            <a:off x="0" y="2029167"/>
            <a:ext cx="4069439" cy="4828833"/>
            <a:chOff x="0" y="2029167"/>
            <a:chExt cx="4069439" cy="4828833"/>
          </a:xfrm>
        </p:grpSpPr>
        <p:sp>
          <p:nvSpPr>
            <p:cNvPr id="7" name="Rectangle 6">
              <a:extLst>
                <a:ext uri="{FF2B5EF4-FFF2-40B4-BE49-F238E27FC236}">
                  <a16:creationId xmlns:a16="http://schemas.microsoft.com/office/drawing/2014/main" id="{06F989FA-6E7A-3A98-AF95-F2384308BD32}"/>
                </a:ext>
              </a:extLst>
            </p:cNvPr>
            <p:cNvSpPr/>
            <p:nvPr userDrawn="1"/>
          </p:nvSpPr>
          <p:spPr>
            <a:xfrm flipH="1">
              <a:off x="9867" y="4051601"/>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3">
              <a:extLst>
                <a:ext uri="{FF2B5EF4-FFF2-40B4-BE49-F238E27FC236}">
                  <a16:creationId xmlns:a16="http://schemas.microsoft.com/office/drawing/2014/main" id="{F0BAC8B3-F184-675F-DC5F-C48CE69D7622}"/>
                </a:ext>
              </a:extLst>
            </p:cNvPr>
            <p:cNvSpPr/>
            <p:nvPr userDrawn="1"/>
          </p:nvSpPr>
          <p:spPr>
            <a:xfrm>
              <a:off x="2039471" y="4061896"/>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0B75A35-885A-CE38-4F65-95EF186B13D1}"/>
                </a:ext>
              </a:extLst>
            </p:cNvPr>
            <p:cNvSpPr/>
            <p:nvPr userDrawn="1"/>
          </p:nvSpPr>
          <p:spPr>
            <a:xfrm>
              <a:off x="2038120" y="6083058"/>
              <a:ext cx="2029968" cy="774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4B488086-4998-410C-FCC8-29CA6288A7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0" y="2029167"/>
              <a:ext cx="2029968" cy="2029968"/>
            </a:xfrm>
            <a:prstGeom prst="rect">
              <a:avLst/>
            </a:prstGeom>
          </p:spPr>
        </p:pic>
        <p:grpSp>
          <p:nvGrpSpPr>
            <p:cNvPr id="19" name="Group 18">
              <a:extLst>
                <a:ext uri="{FF2B5EF4-FFF2-40B4-BE49-F238E27FC236}">
                  <a16:creationId xmlns:a16="http://schemas.microsoft.com/office/drawing/2014/main" id="{227BDAED-0D36-04AE-1A0C-E36977943C38}"/>
                </a:ext>
              </a:extLst>
            </p:cNvPr>
            <p:cNvGrpSpPr/>
            <p:nvPr userDrawn="1"/>
          </p:nvGrpSpPr>
          <p:grpSpPr>
            <a:xfrm>
              <a:off x="110109" y="4130046"/>
              <a:ext cx="1920240" cy="1920240"/>
              <a:chOff x="5361924" y="7472790"/>
              <a:chExt cx="1828800" cy="1828800"/>
            </a:xfrm>
          </p:grpSpPr>
          <p:grpSp>
            <p:nvGrpSpPr>
              <p:cNvPr id="20" name="Group 19">
                <a:extLst>
                  <a:ext uri="{FF2B5EF4-FFF2-40B4-BE49-F238E27FC236}">
                    <a16:creationId xmlns:a16="http://schemas.microsoft.com/office/drawing/2014/main" id="{DCF3798F-8E8C-7928-8347-8BC5B07B29F9}"/>
                  </a:ext>
                </a:extLst>
              </p:cNvPr>
              <p:cNvGrpSpPr/>
              <p:nvPr userDrawn="1"/>
            </p:nvGrpSpPr>
            <p:grpSpPr>
              <a:xfrm>
                <a:off x="5361924" y="7472790"/>
                <a:ext cx="1828800" cy="1828800"/>
                <a:chOff x="5361924" y="7472790"/>
                <a:chExt cx="1828800" cy="1828800"/>
              </a:xfrm>
            </p:grpSpPr>
            <p:grpSp>
              <p:nvGrpSpPr>
                <p:cNvPr id="22" name="Group 21">
                  <a:extLst>
                    <a:ext uri="{FF2B5EF4-FFF2-40B4-BE49-F238E27FC236}">
                      <a16:creationId xmlns:a16="http://schemas.microsoft.com/office/drawing/2014/main" id="{A488BF7D-B7D9-249A-4EC2-8A1F6311D1BD}"/>
                    </a:ext>
                  </a:extLst>
                </p:cNvPr>
                <p:cNvGrpSpPr/>
                <p:nvPr userDrawn="1"/>
              </p:nvGrpSpPr>
              <p:grpSpPr>
                <a:xfrm>
                  <a:off x="5361924" y="7472790"/>
                  <a:ext cx="1828800" cy="1828800"/>
                  <a:chOff x="5388428" y="7173291"/>
                  <a:chExt cx="1828800" cy="1828800"/>
                </a:xfrm>
              </p:grpSpPr>
              <p:grpSp>
                <p:nvGrpSpPr>
                  <p:cNvPr id="29" name="Group 28">
                    <a:extLst>
                      <a:ext uri="{FF2B5EF4-FFF2-40B4-BE49-F238E27FC236}">
                        <a16:creationId xmlns:a16="http://schemas.microsoft.com/office/drawing/2014/main" id="{C68EE8A4-53F3-EAAD-F43C-1F73C11BCE4C}"/>
                      </a:ext>
                    </a:extLst>
                  </p:cNvPr>
                  <p:cNvGrpSpPr/>
                  <p:nvPr userDrawn="1"/>
                </p:nvGrpSpPr>
                <p:grpSpPr>
                  <a:xfrm>
                    <a:off x="5388428" y="7173291"/>
                    <a:ext cx="1828800" cy="1828800"/>
                    <a:chOff x="5388428" y="7173291"/>
                    <a:chExt cx="1828800" cy="1828800"/>
                  </a:xfrm>
                </p:grpSpPr>
                <p:grpSp>
                  <p:nvGrpSpPr>
                    <p:cNvPr id="31" name="Group 30">
                      <a:extLst>
                        <a:ext uri="{FF2B5EF4-FFF2-40B4-BE49-F238E27FC236}">
                          <a16:creationId xmlns:a16="http://schemas.microsoft.com/office/drawing/2014/main" id="{806ABFB8-B814-19D4-3D47-A20F5AE8785F}"/>
                        </a:ext>
                      </a:extLst>
                    </p:cNvPr>
                    <p:cNvGrpSpPr/>
                    <p:nvPr userDrawn="1"/>
                  </p:nvGrpSpPr>
                  <p:grpSpPr>
                    <a:xfrm>
                      <a:off x="5388428" y="7173291"/>
                      <a:ext cx="1828800" cy="1828800"/>
                      <a:chOff x="5579044" y="7049770"/>
                      <a:chExt cx="1828800" cy="1828800"/>
                    </a:xfrm>
                  </p:grpSpPr>
                  <p:grpSp>
                    <p:nvGrpSpPr>
                      <p:cNvPr id="33" name="Group 32">
                        <a:extLst>
                          <a:ext uri="{FF2B5EF4-FFF2-40B4-BE49-F238E27FC236}">
                            <a16:creationId xmlns:a16="http://schemas.microsoft.com/office/drawing/2014/main" id="{992340A8-8A61-1791-D56D-37F56A662FEC}"/>
                          </a:ext>
                        </a:extLst>
                      </p:cNvPr>
                      <p:cNvGrpSpPr/>
                      <p:nvPr userDrawn="1"/>
                    </p:nvGrpSpPr>
                    <p:grpSpPr>
                      <a:xfrm>
                        <a:off x="5579044" y="7049770"/>
                        <a:ext cx="1828800" cy="1828800"/>
                        <a:chOff x="5579044" y="7049770"/>
                        <a:chExt cx="1828800" cy="1828800"/>
                      </a:xfrm>
                    </p:grpSpPr>
                    <p:grpSp>
                      <p:nvGrpSpPr>
                        <p:cNvPr id="35" name="Group 34">
                          <a:extLst>
                            <a:ext uri="{FF2B5EF4-FFF2-40B4-BE49-F238E27FC236}">
                              <a16:creationId xmlns:a16="http://schemas.microsoft.com/office/drawing/2014/main" id="{CD482B6F-4CF8-CEB3-7478-EB1A76DCF567}"/>
                            </a:ext>
                          </a:extLst>
                        </p:cNvPr>
                        <p:cNvGrpSpPr/>
                        <p:nvPr userDrawn="1"/>
                      </p:nvGrpSpPr>
                      <p:grpSpPr>
                        <a:xfrm>
                          <a:off x="5579044" y="7049770"/>
                          <a:ext cx="1828800" cy="1828800"/>
                          <a:chOff x="5579044" y="7049770"/>
                          <a:chExt cx="1828800" cy="1828800"/>
                        </a:xfrm>
                      </p:grpSpPr>
                      <p:grpSp>
                        <p:nvGrpSpPr>
                          <p:cNvPr id="37" name="Group 36">
                            <a:extLst>
                              <a:ext uri="{FF2B5EF4-FFF2-40B4-BE49-F238E27FC236}">
                                <a16:creationId xmlns:a16="http://schemas.microsoft.com/office/drawing/2014/main" id="{48DB94FE-59B9-2EAD-D619-84D732CEACD3}"/>
                              </a:ext>
                            </a:extLst>
                          </p:cNvPr>
                          <p:cNvGrpSpPr/>
                          <p:nvPr userDrawn="1"/>
                        </p:nvGrpSpPr>
                        <p:grpSpPr>
                          <a:xfrm>
                            <a:off x="5579044" y="7049770"/>
                            <a:ext cx="1828800" cy="1828800"/>
                            <a:chOff x="5579044" y="7049770"/>
                            <a:chExt cx="1828800" cy="1828800"/>
                          </a:xfrm>
                        </p:grpSpPr>
                        <p:sp>
                          <p:nvSpPr>
                            <p:cNvPr id="39" name="Oval 38">
                              <a:extLst>
                                <a:ext uri="{FF2B5EF4-FFF2-40B4-BE49-F238E27FC236}">
                                  <a16:creationId xmlns:a16="http://schemas.microsoft.com/office/drawing/2014/main" id="{E9EB6EED-2663-2442-C484-EF27395DCEB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0" name="Oval 39">
                              <a:extLst>
                                <a:ext uri="{FF2B5EF4-FFF2-40B4-BE49-F238E27FC236}">
                                  <a16:creationId xmlns:a16="http://schemas.microsoft.com/office/drawing/2014/main" id="{E5978766-DE51-5FF5-41BE-B1007C37165E}"/>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8" name="Oval 37">
                            <a:extLst>
                              <a:ext uri="{FF2B5EF4-FFF2-40B4-BE49-F238E27FC236}">
                                <a16:creationId xmlns:a16="http://schemas.microsoft.com/office/drawing/2014/main" id="{749B68DA-C119-6301-085A-2E7F3F7E3CB1}"/>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6" name="Oval 35">
                          <a:extLst>
                            <a:ext uri="{FF2B5EF4-FFF2-40B4-BE49-F238E27FC236}">
                              <a16:creationId xmlns:a16="http://schemas.microsoft.com/office/drawing/2014/main" id="{D753957E-F4A5-E4CA-B8B3-F6AE73F159F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4" name="Oval 33">
                        <a:extLst>
                          <a:ext uri="{FF2B5EF4-FFF2-40B4-BE49-F238E27FC236}">
                            <a16:creationId xmlns:a16="http://schemas.microsoft.com/office/drawing/2014/main" id="{3C4F46AE-42C2-9E3D-D294-F9297389D110}"/>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2" name="Oval 31">
                      <a:extLst>
                        <a:ext uri="{FF2B5EF4-FFF2-40B4-BE49-F238E27FC236}">
                          <a16:creationId xmlns:a16="http://schemas.microsoft.com/office/drawing/2014/main" id="{42376F25-4466-0F15-CD2F-B821AC9CCE5C}"/>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0" name="Oval 29">
                    <a:extLst>
                      <a:ext uri="{FF2B5EF4-FFF2-40B4-BE49-F238E27FC236}">
                        <a16:creationId xmlns:a16="http://schemas.microsoft.com/office/drawing/2014/main" id="{BBC988D2-4FFC-612A-DD91-A41B6194EF6C}"/>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4" name="Oval 23">
                  <a:extLst>
                    <a:ext uri="{FF2B5EF4-FFF2-40B4-BE49-F238E27FC236}">
                      <a16:creationId xmlns:a16="http://schemas.microsoft.com/office/drawing/2014/main" id="{53690E8A-1D3D-3D5D-932E-D2A2CFE5BDAB}"/>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5" name="Oval 24">
                  <a:extLst>
                    <a:ext uri="{FF2B5EF4-FFF2-40B4-BE49-F238E27FC236}">
                      <a16:creationId xmlns:a16="http://schemas.microsoft.com/office/drawing/2014/main" id="{1AE08D7C-4190-C00C-19F0-BEC1F608B97A}"/>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6" name="Oval 25">
                  <a:extLst>
                    <a:ext uri="{FF2B5EF4-FFF2-40B4-BE49-F238E27FC236}">
                      <a16:creationId xmlns:a16="http://schemas.microsoft.com/office/drawing/2014/main" id="{7B3E9873-3672-0001-60F1-6068B67A6DFE}"/>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7" name="Oval 26">
                  <a:extLst>
                    <a:ext uri="{FF2B5EF4-FFF2-40B4-BE49-F238E27FC236}">
                      <a16:creationId xmlns:a16="http://schemas.microsoft.com/office/drawing/2014/main" id="{4CD85BCE-3B9E-234C-4D1D-EC1A6A57D298}"/>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8" name="Oval 27">
                  <a:extLst>
                    <a:ext uri="{FF2B5EF4-FFF2-40B4-BE49-F238E27FC236}">
                      <a16:creationId xmlns:a16="http://schemas.microsoft.com/office/drawing/2014/main" id="{5CC66A2F-CBBE-220E-5ECB-528B8EE34F83}"/>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1" name="Oval 20">
                <a:extLst>
                  <a:ext uri="{FF2B5EF4-FFF2-40B4-BE49-F238E27FC236}">
                    <a16:creationId xmlns:a16="http://schemas.microsoft.com/office/drawing/2014/main" id="{B7B0A7FC-B497-31A6-1F93-414F96AF4C4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1" name="Rectangle 40">
              <a:extLst>
                <a:ext uri="{FF2B5EF4-FFF2-40B4-BE49-F238E27FC236}">
                  <a16:creationId xmlns:a16="http://schemas.microsoft.com/office/drawing/2014/main" id="{26879019-2911-2F60-CC5B-25D1BE752B8D}"/>
                </a:ext>
              </a:extLst>
            </p:cNvPr>
            <p:cNvSpPr/>
            <p:nvPr userDrawn="1"/>
          </p:nvSpPr>
          <p:spPr>
            <a:xfrm>
              <a:off x="9867" y="6073440"/>
              <a:ext cx="2029968" cy="78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41">
              <a:extLst>
                <a:ext uri="{FF2B5EF4-FFF2-40B4-BE49-F238E27FC236}">
                  <a16:creationId xmlns:a16="http://schemas.microsoft.com/office/drawing/2014/main" id="{8CCEA94B-F499-5FCA-D063-7FD71F10F95B}"/>
                </a:ext>
              </a:extLst>
            </p:cNvPr>
            <p:cNvSpPr/>
            <p:nvPr userDrawn="1"/>
          </p:nvSpPr>
          <p:spPr>
            <a:xfrm>
              <a:off x="9867" y="405160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63" name="Picture Placeholder 62">
            <a:extLst>
              <a:ext uri="{FF2B5EF4-FFF2-40B4-BE49-F238E27FC236}">
                <a16:creationId xmlns:a16="http://schemas.microsoft.com/office/drawing/2014/main" id="{A461CB72-9777-50F4-94EC-91A4EE864A4A}"/>
              </a:ext>
            </a:extLst>
          </p:cNvPr>
          <p:cNvSpPr>
            <a:spLocks noGrp="1"/>
          </p:cNvSpPr>
          <p:nvPr>
            <p:ph type="pic" sz="quarter" idx="13" hasCustomPrompt="1"/>
          </p:nvPr>
        </p:nvSpPr>
        <p:spPr>
          <a:xfrm>
            <a:off x="0" y="-1"/>
            <a:ext cx="4076118" cy="6096678"/>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p:spPr>
        <p:txBody>
          <a:bodyPr wrap="square">
            <a:noAutofit/>
          </a:bodyPr>
          <a:lstStyle>
            <a:lvl1pPr marL="0" indent="0" algn="ctr">
              <a:buNone/>
              <a:defRPr sz="2000">
                <a:solidFill>
                  <a:schemeClr val="bg1"/>
                </a:solidFill>
              </a:defRPr>
            </a:lvl1pPr>
          </a:lstStyle>
          <a:p>
            <a:r>
              <a:rPr lang="en-US" dirty="0"/>
              <a:t>Click icon to insert picture</a:t>
            </a:r>
          </a:p>
        </p:txBody>
      </p:sp>
    </p:spTree>
    <p:extLst>
      <p:ext uri="{BB962C8B-B14F-4D97-AF65-F5344CB8AC3E}">
        <p14:creationId xmlns:p14="http://schemas.microsoft.com/office/powerpoint/2010/main" val="17235676"/>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2001" y="896112"/>
            <a:ext cx="6589150" cy="1988706"/>
          </a:xfrm>
        </p:spPr>
        <p:txBody>
          <a:bodyPr anchor="t" anchorCtr="0"/>
          <a:lstStyle>
            <a:lvl1pPr>
              <a:defRPr cap="all" baseline="0">
                <a:solidFill>
                  <a:schemeClr val="tx2"/>
                </a:solidFill>
              </a:defRPr>
            </a:lvl1pPr>
          </a:lstStyle>
          <a:p>
            <a:r>
              <a:rPr lang="en-US" dirty="0"/>
              <a:t>CLICK TO ADD TITLE</a:t>
            </a:r>
          </a:p>
        </p:txBody>
      </p:sp>
      <p:grpSp>
        <p:nvGrpSpPr>
          <p:cNvPr id="3" name="Group 2">
            <a:extLst>
              <a:ext uri="{FF2B5EF4-FFF2-40B4-BE49-F238E27FC236}">
                <a16:creationId xmlns:a16="http://schemas.microsoft.com/office/drawing/2014/main" id="{C8EF03D4-C3B7-918C-FF43-0A9C106ACA0F}"/>
              </a:ext>
              <a:ext uri="{C183D7F6-B498-43B3-948B-1728B52AA6E4}">
                <adec:decorative xmlns:adec="http://schemas.microsoft.com/office/drawing/2017/decorative" val="1"/>
              </a:ext>
            </a:extLst>
          </p:cNvPr>
          <p:cNvGrpSpPr/>
          <p:nvPr userDrawn="1"/>
        </p:nvGrpSpPr>
        <p:grpSpPr>
          <a:xfrm>
            <a:off x="8127476" y="-9144"/>
            <a:ext cx="4069095" cy="6867144"/>
            <a:chOff x="8127476" y="-9144"/>
            <a:chExt cx="4069095" cy="6867144"/>
          </a:xfrm>
        </p:grpSpPr>
        <p:sp>
          <p:nvSpPr>
            <p:cNvPr id="11" name="Rectangle 10">
              <a:extLst>
                <a:ext uri="{FF2B5EF4-FFF2-40B4-BE49-F238E27FC236}">
                  <a16:creationId xmlns:a16="http://schemas.microsoft.com/office/drawing/2014/main" id="{4FADCD25-4CC2-4A9A-B033-132F3DA6D2F5}"/>
                </a:ext>
              </a:extLst>
            </p:cNvPr>
            <p:cNvSpPr/>
            <p:nvPr userDrawn="1"/>
          </p:nvSpPr>
          <p:spPr>
            <a:xfrm>
              <a:off x="10162032" y="2014436"/>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23">
              <a:extLst>
                <a:ext uri="{FF2B5EF4-FFF2-40B4-BE49-F238E27FC236}">
                  <a16:creationId xmlns:a16="http://schemas.microsoft.com/office/drawing/2014/main" id="{D2F68DA8-1D58-42B0-A2C9-046E92884BC1}"/>
                </a:ext>
              </a:extLst>
            </p:cNvPr>
            <p:cNvSpPr/>
            <p:nvPr userDrawn="1"/>
          </p:nvSpPr>
          <p:spPr>
            <a:xfrm rot="5400000">
              <a:off x="10160492" y="2024569"/>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DB232A4-4F4E-48E9-9E61-BE51F716635C}"/>
                </a:ext>
              </a:extLst>
            </p:cNvPr>
            <p:cNvSpPr/>
            <p:nvPr userDrawn="1"/>
          </p:nvSpPr>
          <p:spPr>
            <a:xfrm>
              <a:off x="10162032" y="0"/>
              <a:ext cx="2029968"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4CB66576-218C-4236-B125-DD7B03A784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0162032" y="0"/>
              <a:ext cx="2029968" cy="2029968"/>
            </a:xfrm>
            <a:prstGeom prst="rect">
              <a:avLst/>
            </a:prstGeom>
          </p:spPr>
        </p:pic>
        <p:sp>
          <p:nvSpPr>
            <p:cNvPr id="7" name="Rectangle 6">
              <a:extLst>
                <a:ext uri="{FF2B5EF4-FFF2-40B4-BE49-F238E27FC236}">
                  <a16:creationId xmlns:a16="http://schemas.microsoft.com/office/drawing/2014/main" id="{E557D1F3-8C55-47FE-B39A-86D30F8FFEA1}"/>
                </a:ext>
              </a:extLst>
            </p:cNvPr>
            <p:cNvSpPr/>
            <p:nvPr userDrawn="1"/>
          </p:nvSpPr>
          <p:spPr>
            <a:xfrm>
              <a:off x="8139364" y="-7084"/>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F4EB6F2E-2621-4EB5-A04D-906FD08CED87}"/>
                </a:ext>
              </a:extLst>
            </p:cNvPr>
            <p:cNvSpPr/>
            <p:nvPr userDrawn="1"/>
          </p:nvSpPr>
          <p:spPr>
            <a:xfrm flipH="1">
              <a:off x="8127476" y="4807776"/>
              <a:ext cx="2032942"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CC28908-2548-441C-BE9D-8728E1FC84C0}"/>
                </a:ext>
              </a:extLst>
            </p:cNvPr>
            <p:cNvSpPr/>
            <p:nvPr userDrawn="1"/>
          </p:nvSpPr>
          <p:spPr>
            <a:xfrm>
              <a:off x="10160492" y="4041539"/>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descr="A black and white striped pattern&#10;&#10;Description automatically generated with low confidence">
              <a:extLst>
                <a:ext uri="{FF2B5EF4-FFF2-40B4-BE49-F238E27FC236}">
                  <a16:creationId xmlns:a16="http://schemas.microsoft.com/office/drawing/2014/main" id="{731DC170-FB16-45F8-B62C-DCAB2B9AC310}"/>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177272" y="5079562"/>
              <a:ext cx="2019299" cy="999451"/>
            </a:xfrm>
            <a:prstGeom prst="rect">
              <a:avLst/>
            </a:prstGeom>
          </p:spPr>
        </p:pic>
        <p:pic>
          <p:nvPicPr>
            <p:cNvPr id="36" name="Graphic 35">
              <a:extLst>
                <a:ext uri="{FF2B5EF4-FFF2-40B4-BE49-F238E27FC236}">
                  <a16:creationId xmlns:a16="http://schemas.microsoft.com/office/drawing/2014/main" id="{6529D2A7-ABB3-4E2D-88CA-F813997011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8139640" y="-9144"/>
              <a:ext cx="2029968" cy="2029968"/>
            </a:xfrm>
            <a:prstGeom prst="rect">
              <a:avLst/>
            </a:prstGeom>
          </p:spPr>
        </p:pic>
        <p:sp>
          <p:nvSpPr>
            <p:cNvPr id="37" name="Rectangle 36">
              <a:extLst>
                <a:ext uri="{FF2B5EF4-FFF2-40B4-BE49-F238E27FC236}">
                  <a16:creationId xmlns:a16="http://schemas.microsoft.com/office/drawing/2014/main" id="{CDB6750E-735F-4906-8BCA-E0BD4F029617}"/>
                </a:ext>
              </a:extLst>
            </p:cNvPr>
            <p:cNvSpPr/>
            <p:nvPr userDrawn="1"/>
          </p:nvSpPr>
          <p:spPr>
            <a:xfrm>
              <a:off x="10158984" y="6016751"/>
              <a:ext cx="2029968" cy="8412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Graphic 37">
              <a:extLst>
                <a:ext uri="{FF2B5EF4-FFF2-40B4-BE49-F238E27FC236}">
                  <a16:creationId xmlns:a16="http://schemas.microsoft.com/office/drawing/2014/main" id="{051ECE99-ACA6-46AF-98D5-81FBD3F834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31156" y="4828032"/>
              <a:ext cx="2029968" cy="2029968"/>
            </a:xfrm>
            <a:prstGeom prst="rect">
              <a:avLst/>
            </a:prstGeom>
          </p:spPr>
        </p:pic>
        <p:grpSp>
          <p:nvGrpSpPr>
            <p:cNvPr id="40" name="Group 39">
              <a:extLst>
                <a:ext uri="{FF2B5EF4-FFF2-40B4-BE49-F238E27FC236}">
                  <a16:creationId xmlns:a16="http://schemas.microsoft.com/office/drawing/2014/main" id="{3A847BA4-24DF-47BE-BE28-02415C2A2D3C}"/>
                </a:ext>
              </a:extLst>
            </p:cNvPr>
            <p:cNvGrpSpPr/>
            <p:nvPr userDrawn="1"/>
          </p:nvGrpSpPr>
          <p:grpSpPr>
            <a:xfrm>
              <a:off x="8227718" y="2092719"/>
              <a:ext cx="1920240" cy="1920240"/>
              <a:chOff x="5361924" y="7472790"/>
              <a:chExt cx="1828800" cy="1828800"/>
            </a:xfrm>
          </p:grpSpPr>
          <p:grpSp>
            <p:nvGrpSpPr>
              <p:cNvPr id="41" name="Group 40">
                <a:extLst>
                  <a:ext uri="{FF2B5EF4-FFF2-40B4-BE49-F238E27FC236}">
                    <a16:creationId xmlns:a16="http://schemas.microsoft.com/office/drawing/2014/main" id="{882CC485-8A14-4767-80E8-8FB0A9991D20}"/>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E119FAB2-4AF3-4EC9-98C6-E69760D02810}"/>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E2A21525-E952-4F39-A9B2-2CA7C5B14B85}"/>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53BFFD34-0142-4185-8790-1D792CB2F5DD}"/>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00D3FC75-8C07-4B5B-A025-3CCC5DC458DA}"/>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393D2F91-0E6A-4541-843C-1FC0CC2A024A}"/>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7C9F80E2-6A88-44DC-B048-7178CAA61DAF}"/>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1D9D5420-70BE-477D-A17F-A86F19AD3FA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0" name="Oval 59">
                              <a:extLst>
                                <a:ext uri="{FF2B5EF4-FFF2-40B4-BE49-F238E27FC236}">
                                  <a16:creationId xmlns:a16="http://schemas.microsoft.com/office/drawing/2014/main" id="{0BBACECF-9AE7-40B5-90D0-AE2CF1FBE0BD}"/>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8" name="Oval 57">
                            <a:extLst>
                              <a:ext uri="{FF2B5EF4-FFF2-40B4-BE49-F238E27FC236}">
                                <a16:creationId xmlns:a16="http://schemas.microsoft.com/office/drawing/2014/main" id="{1A76BEA0-888E-41CD-9B30-B128A39F781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6" name="Oval 55">
                          <a:extLst>
                            <a:ext uri="{FF2B5EF4-FFF2-40B4-BE49-F238E27FC236}">
                              <a16:creationId xmlns:a16="http://schemas.microsoft.com/office/drawing/2014/main" id="{2EA36045-2F1D-402B-A951-B9957D5C145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4" name="Oval 53">
                        <a:extLst>
                          <a:ext uri="{FF2B5EF4-FFF2-40B4-BE49-F238E27FC236}">
                            <a16:creationId xmlns:a16="http://schemas.microsoft.com/office/drawing/2014/main" id="{AAF58CB3-363E-4156-8148-52E0B9CB634A}"/>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2" name="Oval 51">
                      <a:extLst>
                        <a:ext uri="{FF2B5EF4-FFF2-40B4-BE49-F238E27FC236}">
                          <a16:creationId xmlns:a16="http://schemas.microsoft.com/office/drawing/2014/main" id="{BDC4E05B-A602-483A-B19B-B907358D4629}"/>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0" name="Oval 49">
                    <a:extLst>
                      <a:ext uri="{FF2B5EF4-FFF2-40B4-BE49-F238E27FC236}">
                        <a16:creationId xmlns:a16="http://schemas.microsoft.com/office/drawing/2014/main" id="{55AC54D8-2C27-49A7-B1CE-C865E629499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4" name="Oval 43">
                  <a:extLst>
                    <a:ext uri="{FF2B5EF4-FFF2-40B4-BE49-F238E27FC236}">
                      <a16:creationId xmlns:a16="http://schemas.microsoft.com/office/drawing/2014/main" id="{C9753262-9BA1-4716-B4B5-AAFE232A72A2}"/>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5" name="Oval 44">
                  <a:extLst>
                    <a:ext uri="{FF2B5EF4-FFF2-40B4-BE49-F238E27FC236}">
                      <a16:creationId xmlns:a16="http://schemas.microsoft.com/office/drawing/2014/main" id="{5B2AD932-98DF-4DA1-B19E-E38A4DD270F0}"/>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6" name="Oval 45">
                  <a:extLst>
                    <a:ext uri="{FF2B5EF4-FFF2-40B4-BE49-F238E27FC236}">
                      <a16:creationId xmlns:a16="http://schemas.microsoft.com/office/drawing/2014/main" id="{DE13C879-BB42-4F2C-9413-A1322DE58809}"/>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7" name="Oval 46">
                  <a:extLst>
                    <a:ext uri="{FF2B5EF4-FFF2-40B4-BE49-F238E27FC236}">
                      <a16:creationId xmlns:a16="http://schemas.microsoft.com/office/drawing/2014/main" id="{28B4D2F2-9DD5-4B23-A2F2-7DBEE9E61F6C}"/>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8" name="Oval 47">
                  <a:extLst>
                    <a:ext uri="{FF2B5EF4-FFF2-40B4-BE49-F238E27FC236}">
                      <a16:creationId xmlns:a16="http://schemas.microsoft.com/office/drawing/2014/main" id="{C1A2F663-A8A7-4337-9C39-489B4C457111}"/>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42" name="Oval 41">
                <a:extLst>
                  <a:ext uri="{FF2B5EF4-FFF2-40B4-BE49-F238E27FC236}">
                    <a16:creationId xmlns:a16="http://schemas.microsoft.com/office/drawing/2014/main" id="{1609761D-150A-4DE0-9604-CC3953C108D0}"/>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61" name="Rectangle 60">
              <a:extLst>
                <a:ext uri="{FF2B5EF4-FFF2-40B4-BE49-F238E27FC236}">
                  <a16:creationId xmlns:a16="http://schemas.microsoft.com/office/drawing/2014/main" id="{D1189D1C-85ED-4EF1-A384-7C4590ED50FD}"/>
                </a:ext>
              </a:extLst>
            </p:cNvPr>
            <p:cNvSpPr/>
            <p:nvPr userDrawn="1"/>
          </p:nvSpPr>
          <p:spPr>
            <a:xfrm>
              <a:off x="8138160" y="4045868"/>
              <a:ext cx="2029968" cy="8229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Freeform: Shape 61">
              <a:extLst>
                <a:ext uri="{FF2B5EF4-FFF2-40B4-BE49-F238E27FC236}">
                  <a16:creationId xmlns:a16="http://schemas.microsoft.com/office/drawing/2014/main" id="{445306C5-E470-4A93-9C9F-5D066F760D16}"/>
                </a:ext>
              </a:extLst>
            </p:cNvPr>
            <p:cNvSpPr/>
            <p:nvPr userDrawn="1"/>
          </p:nvSpPr>
          <p:spPr>
            <a:xfrm>
              <a:off x="8138160" y="2029968"/>
              <a:ext cx="1014984" cy="201168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63" name="Straight Connector 62">
              <a:extLst>
                <a:ext uri="{FF2B5EF4-FFF2-40B4-BE49-F238E27FC236}">
                  <a16:creationId xmlns:a16="http://schemas.microsoft.com/office/drawing/2014/main" id="{B31C374B-40F2-4B1E-A9D8-6E5C932FF170}"/>
                </a:ext>
              </a:extLst>
            </p:cNvPr>
            <p:cNvCxnSpPr>
              <a:cxnSpLocks/>
            </p:cNvCxnSpPr>
            <p:nvPr userDrawn="1"/>
          </p:nvCxnSpPr>
          <p:spPr>
            <a:xfrm flipV="1">
              <a:off x="8138160" y="2012062"/>
              <a:ext cx="3044952"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1C668341-39BE-4448-B29D-2594AE6D75C2}"/>
                </a:ext>
              </a:extLst>
            </p:cNvPr>
            <p:cNvSpPr/>
            <p:nvPr userDrawn="1"/>
          </p:nvSpPr>
          <p:spPr>
            <a:xfrm>
              <a:off x="11055096" y="1874902"/>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7" name="Date Placeholder 3">
            <a:extLst>
              <a:ext uri="{FF2B5EF4-FFF2-40B4-BE49-F238E27FC236}">
                <a16:creationId xmlns:a16="http://schemas.microsoft.com/office/drawing/2014/main" id="{56895315-7883-40AA-AB6E-E7F8B77E5BAC}"/>
              </a:ext>
            </a:extLst>
          </p:cNvPr>
          <p:cNvSpPr>
            <a:spLocks noGrp="1"/>
          </p:cNvSpPr>
          <p:nvPr>
            <p:ph type="dt" sz="half" idx="10"/>
          </p:nvPr>
        </p:nvSpPr>
        <p:spPr>
          <a:xfrm>
            <a:off x="761295" y="6355080"/>
            <a:ext cx="1097280" cy="365125"/>
          </a:xfrm>
        </p:spPr>
        <p:txBody>
          <a:bodyPr/>
          <a:lstStyle>
            <a:lvl1pPr>
              <a:defRPr>
                <a:solidFill>
                  <a:schemeClr val="bg1"/>
                </a:solidFill>
              </a:defRPr>
            </a:lvl1pPr>
          </a:lstStyle>
          <a:p>
            <a:r>
              <a:rPr lang="en-US"/>
              <a:t>12/11/2023</a:t>
            </a:r>
            <a:endParaRPr lang="en-US" dirty="0"/>
          </a:p>
        </p:txBody>
      </p:sp>
      <p:sp>
        <p:nvSpPr>
          <p:cNvPr id="68" name="Footer Placeholder 4">
            <a:extLst>
              <a:ext uri="{FF2B5EF4-FFF2-40B4-BE49-F238E27FC236}">
                <a16:creationId xmlns:a16="http://schemas.microsoft.com/office/drawing/2014/main" id="{0000A4E2-8200-4049-B783-2C99FBDBAEBD}"/>
              </a:ext>
            </a:extLst>
          </p:cNvPr>
          <p:cNvSpPr>
            <a:spLocks noGrp="1"/>
          </p:cNvSpPr>
          <p:nvPr>
            <p:ph type="ftr" sz="quarter" idx="11"/>
          </p:nvPr>
        </p:nvSpPr>
        <p:spPr>
          <a:xfrm>
            <a:off x="5499886" y="6355080"/>
            <a:ext cx="2286000" cy="365125"/>
          </a:xfrm>
        </p:spPr>
        <p:txBody>
          <a:bodyPr/>
          <a:lstStyle>
            <a:lvl1pPr>
              <a:defRPr>
                <a:solidFill>
                  <a:schemeClr val="bg1"/>
                </a:solidFill>
              </a:defRPr>
            </a:lvl1pPr>
          </a:lstStyle>
          <a:p>
            <a:r>
              <a:rPr lang="en-US"/>
              <a:t>Presentation title</a:t>
            </a:r>
            <a:endParaRPr lang="en-US" dirty="0"/>
          </a:p>
        </p:txBody>
      </p:sp>
      <p:sp>
        <p:nvSpPr>
          <p:cNvPr id="69" name="Slide Number Placeholder 5">
            <a:extLst>
              <a:ext uri="{FF2B5EF4-FFF2-40B4-BE49-F238E27FC236}">
                <a16:creationId xmlns:a16="http://schemas.microsoft.com/office/drawing/2014/main" id="{179E1CD1-EB8F-4E56-ADD5-06293A7A2EE8}"/>
              </a:ext>
            </a:extLst>
          </p:cNvPr>
          <p:cNvSpPr>
            <a:spLocks noGrp="1"/>
          </p:cNvSpPr>
          <p:nvPr>
            <p:ph type="sldNum" sz="quarter" idx="12"/>
          </p:nvPr>
        </p:nvSpPr>
        <p:spPr>
          <a:xfrm>
            <a:off x="11274091" y="635508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
        <p:nvSpPr>
          <p:cNvPr id="4" name="Content Placeholder 2">
            <a:extLst>
              <a:ext uri="{FF2B5EF4-FFF2-40B4-BE49-F238E27FC236}">
                <a16:creationId xmlns:a16="http://schemas.microsoft.com/office/drawing/2014/main" id="{3BB414F1-8F08-3A3B-45E3-9F44595164A1}"/>
              </a:ext>
            </a:extLst>
          </p:cNvPr>
          <p:cNvSpPr>
            <a:spLocks noGrp="1"/>
          </p:cNvSpPr>
          <p:nvPr>
            <p:ph sz="half" idx="14" hasCustomPrompt="1"/>
          </p:nvPr>
        </p:nvSpPr>
        <p:spPr>
          <a:xfrm>
            <a:off x="762001" y="3058886"/>
            <a:ext cx="6597372" cy="3296194"/>
          </a:xfrm>
        </p:spPr>
        <p:txBody>
          <a:bodyPr>
            <a:normAutofit/>
          </a:bodyPr>
          <a:lstStyle>
            <a:lvl1pPr marL="0" indent="0">
              <a:lnSpc>
                <a:spcPts val="2000"/>
              </a:lnSpc>
              <a:buFont typeface="Arial" panose="020B0604020202020204" pitchFamily="34" charset="0"/>
              <a:buNone/>
              <a:defRPr sz="1800">
                <a:solidFill>
                  <a:schemeClr val="bg1"/>
                </a:solidFill>
              </a:defRPr>
            </a:lvl1pPr>
            <a:lvl2pPr marL="457200">
              <a:lnSpc>
                <a:spcPts val="2000"/>
              </a:lnSpc>
              <a:defRPr sz="1800">
                <a:solidFill>
                  <a:schemeClr val="bg1"/>
                </a:solidFill>
              </a:defRPr>
            </a:lvl2pPr>
            <a:lvl3pPr marL="914400">
              <a:lnSpc>
                <a:spcPts val="2000"/>
              </a:lnSpc>
              <a:defRPr sz="1800">
                <a:solidFill>
                  <a:schemeClr val="bg1"/>
                </a:solidFill>
              </a:defRPr>
            </a:lvl3pPr>
            <a:lvl4pPr marL="1371600">
              <a:lnSpc>
                <a:spcPts val="2000"/>
              </a:lnSpc>
              <a:defRPr sz="1800">
                <a:solidFill>
                  <a:schemeClr val="bg1"/>
                </a:solidFill>
              </a:defRPr>
            </a:lvl4pPr>
            <a:lvl5pPr marL="1828800">
              <a:lnSpc>
                <a:spcPts val="2000"/>
              </a:lnSpc>
              <a:defRPr sz="18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0696027"/>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guide id="4" pos="57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title">
    <p:bg>
      <p:bgPr>
        <a:solidFill>
          <a:schemeClr val="accent3"/>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F09F422-89F7-BDA7-7801-F364BA5D95A5}"/>
              </a:ext>
              <a:ext uri="{C183D7F6-B498-43B3-948B-1728B52AA6E4}">
                <adec:decorative xmlns:adec="http://schemas.microsoft.com/office/drawing/2017/decorative" val="1"/>
              </a:ext>
            </a:extLst>
          </p:cNvPr>
          <p:cNvGrpSpPr/>
          <p:nvPr userDrawn="1"/>
        </p:nvGrpSpPr>
        <p:grpSpPr>
          <a:xfrm>
            <a:off x="-3045" y="-4303"/>
            <a:ext cx="7252590" cy="6862680"/>
            <a:chOff x="-3045" y="-4303"/>
            <a:chExt cx="7252590" cy="6862680"/>
          </a:xfrm>
        </p:grpSpPr>
        <p:sp>
          <p:nvSpPr>
            <p:cNvPr id="34" name="Rectangle 33">
              <a:extLst>
                <a:ext uri="{FF2B5EF4-FFF2-40B4-BE49-F238E27FC236}">
                  <a16:creationId xmlns:a16="http://schemas.microsoft.com/office/drawing/2014/main" id="{D629CA98-D89C-4A69-9A55-8D6C17DCDDF0}"/>
                </a:ext>
              </a:extLst>
            </p:cNvPr>
            <p:cNvSpPr/>
            <p:nvPr userDrawn="1"/>
          </p:nvSpPr>
          <p:spPr>
            <a:xfrm>
              <a:off x="-1146" y="4775407"/>
              <a:ext cx="2029968" cy="20775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Graphic 27">
              <a:extLst>
                <a:ext uri="{FF2B5EF4-FFF2-40B4-BE49-F238E27FC236}">
                  <a16:creationId xmlns:a16="http://schemas.microsoft.com/office/drawing/2014/main" id="{12C5F573-21FC-4A6F-B46F-5583E20C99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3045" y="-4303"/>
              <a:ext cx="2029968" cy="2029968"/>
            </a:xfrm>
            <a:prstGeom prst="rect">
              <a:avLst/>
            </a:prstGeom>
          </p:spPr>
        </p:pic>
        <p:sp>
          <p:nvSpPr>
            <p:cNvPr id="39" name="Rectangle 38">
              <a:extLst>
                <a:ext uri="{FF2B5EF4-FFF2-40B4-BE49-F238E27FC236}">
                  <a16:creationId xmlns:a16="http://schemas.microsoft.com/office/drawing/2014/main" id="{EA65556A-38A5-4BA5-9A40-33F02F960B1E}"/>
                </a:ext>
              </a:extLst>
            </p:cNvPr>
            <p:cNvSpPr/>
            <p:nvPr userDrawn="1"/>
          </p:nvSpPr>
          <p:spPr>
            <a:xfrm>
              <a:off x="3757" y="2033993"/>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37900790-71B8-45C8-9B6D-07E23CEA7632}"/>
                </a:ext>
              </a:extLst>
            </p:cNvPr>
            <p:cNvSpPr/>
            <p:nvPr userDrawn="1"/>
          </p:nvSpPr>
          <p:spPr>
            <a:xfrm>
              <a:off x="-218" y="4059798"/>
              <a:ext cx="2029968" cy="7595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28AC969-4FA2-44AD-A273-2A0B7839749F}"/>
                </a:ext>
              </a:extLst>
            </p:cNvPr>
            <p:cNvSpPr/>
            <p:nvPr userDrawn="1"/>
          </p:nvSpPr>
          <p:spPr>
            <a:xfrm>
              <a:off x="4071442" y="4058828"/>
              <a:ext cx="3178103" cy="2799549"/>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a:extLst>
                <a:ext uri="{FF2B5EF4-FFF2-40B4-BE49-F238E27FC236}">
                  <a16:creationId xmlns:a16="http://schemas.microsoft.com/office/drawing/2014/main" id="{91CB31D0-C621-4EF7-AE25-5C3BCD5882C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038053" y="2029625"/>
              <a:ext cx="2029878" cy="2023760"/>
            </a:xfrm>
            <a:prstGeom prst="rect">
              <a:avLst/>
            </a:prstGeom>
          </p:spPr>
        </p:pic>
        <p:pic>
          <p:nvPicPr>
            <p:cNvPr id="69" name="Graphic 68">
              <a:extLst>
                <a:ext uri="{FF2B5EF4-FFF2-40B4-BE49-F238E27FC236}">
                  <a16:creationId xmlns:a16="http://schemas.microsoft.com/office/drawing/2014/main" id="{B2CC2F02-F98F-4E69-AA01-CCF96A602E1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34034" y="4055808"/>
              <a:ext cx="2029968" cy="2029968"/>
            </a:xfrm>
            <a:prstGeom prst="rect">
              <a:avLst/>
            </a:prstGeom>
          </p:spPr>
        </p:pic>
        <p:sp>
          <p:nvSpPr>
            <p:cNvPr id="8" name="Rectangle 9">
              <a:extLst>
                <a:ext uri="{FF2B5EF4-FFF2-40B4-BE49-F238E27FC236}">
                  <a16:creationId xmlns:a16="http://schemas.microsoft.com/office/drawing/2014/main" id="{FE05B395-CB62-452B-A84F-936AD8EDDA92}"/>
                </a:ext>
              </a:extLst>
            </p:cNvPr>
            <p:cNvSpPr/>
            <p:nvPr userDrawn="1"/>
          </p:nvSpPr>
          <p:spPr>
            <a:xfrm>
              <a:off x="2028568" y="4060579"/>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3" name="Graphic 72">
              <a:extLst>
                <a:ext uri="{FF2B5EF4-FFF2-40B4-BE49-F238E27FC236}">
                  <a16:creationId xmlns:a16="http://schemas.microsoft.com/office/drawing/2014/main" id="{2622C30D-68C5-43FD-997F-CFD4DD72E16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5400000">
              <a:off x="2043950" y="4059923"/>
              <a:ext cx="2029968" cy="2029968"/>
            </a:xfrm>
            <a:prstGeom prst="rect">
              <a:avLst/>
            </a:prstGeom>
          </p:spPr>
        </p:pic>
        <p:pic>
          <p:nvPicPr>
            <p:cNvPr id="35" name="Picture 34" descr="A black and white striped pattern&#10;&#10;Description automatically generated with low confidence">
              <a:extLst>
                <a:ext uri="{FF2B5EF4-FFF2-40B4-BE49-F238E27FC236}">
                  <a16:creationId xmlns:a16="http://schemas.microsoft.com/office/drawing/2014/main" id="{AC3CDBDC-6EB4-4B7D-A9F6-4CFA748349B5}"/>
                </a:ext>
              </a:extLst>
            </p:cNvPr>
            <p:cNvPicPr>
              <a:picLocks noChangeAspect="1"/>
            </p:cNvPicPr>
            <p:nvPr userDrawn="1"/>
          </p:nvPicPr>
          <p:blipFill>
            <a:blip r:embed="rId10" cstate="screen">
              <a:extLst>
                <a:ext uri="{28A0092B-C50C-407E-A947-70E740481C1C}">
                  <a14:useLocalDpi xmlns:a14="http://schemas.microsoft.com/office/drawing/2010/main" val="0"/>
                </a:ext>
              </a:extLst>
            </a:blip>
            <a:stretch>
              <a:fillRect/>
            </a:stretch>
          </p:blipFill>
          <p:spPr>
            <a:xfrm>
              <a:off x="1406" y="3062893"/>
              <a:ext cx="2019299" cy="999451"/>
            </a:xfrm>
            <a:prstGeom prst="rect">
              <a:avLst/>
            </a:prstGeom>
          </p:spPr>
        </p:pic>
        <p:grpSp>
          <p:nvGrpSpPr>
            <p:cNvPr id="162" name="Group 161">
              <a:extLst>
                <a:ext uri="{FF2B5EF4-FFF2-40B4-BE49-F238E27FC236}">
                  <a16:creationId xmlns:a16="http://schemas.microsoft.com/office/drawing/2014/main" id="{34457344-691C-417A-9C29-5AD8ABC43E5A}"/>
                </a:ext>
              </a:extLst>
            </p:cNvPr>
            <p:cNvGrpSpPr/>
            <p:nvPr userDrawn="1"/>
          </p:nvGrpSpPr>
          <p:grpSpPr>
            <a:xfrm>
              <a:off x="4433" y="4836676"/>
              <a:ext cx="1965960" cy="1965960"/>
              <a:chOff x="5361924" y="7472790"/>
              <a:chExt cx="1828800" cy="1828800"/>
            </a:xfrm>
          </p:grpSpPr>
          <p:grpSp>
            <p:nvGrpSpPr>
              <p:cNvPr id="163" name="Group 162">
                <a:extLst>
                  <a:ext uri="{FF2B5EF4-FFF2-40B4-BE49-F238E27FC236}">
                    <a16:creationId xmlns:a16="http://schemas.microsoft.com/office/drawing/2014/main" id="{68DDC918-5A9B-4D14-98A4-9002D8520FD4}"/>
                  </a:ext>
                </a:extLst>
              </p:cNvPr>
              <p:cNvGrpSpPr/>
              <p:nvPr userDrawn="1"/>
            </p:nvGrpSpPr>
            <p:grpSpPr>
              <a:xfrm>
                <a:off x="5361924" y="7472790"/>
                <a:ext cx="1828800" cy="1828800"/>
                <a:chOff x="5361924" y="7472790"/>
                <a:chExt cx="1828800" cy="1828800"/>
              </a:xfrm>
            </p:grpSpPr>
            <p:grpSp>
              <p:nvGrpSpPr>
                <p:cNvPr id="165" name="Group 164">
                  <a:extLst>
                    <a:ext uri="{FF2B5EF4-FFF2-40B4-BE49-F238E27FC236}">
                      <a16:creationId xmlns:a16="http://schemas.microsoft.com/office/drawing/2014/main" id="{2366D07F-988F-459E-BBD3-15126F92902E}"/>
                    </a:ext>
                  </a:extLst>
                </p:cNvPr>
                <p:cNvGrpSpPr/>
                <p:nvPr userDrawn="1"/>
              </p:nvGrpSpPr>
              <p:grpSpPr>
                <a:xfrm>
                  <a:off x="5361924" y="7472790"/>
                  <a:ext cx="1828800" cy="1828800"/>
                  <a:chOff x="5388428" y="7173291"/>
                  <a:chExt cx="1828800" cy="1828800"/>
                </a:xfrm>
              </p:grpSpPr>
              <p:grpSp>
                <p:nvGrpSpPr>
                  <p:cNvPr id="173" name="Group 172">
                    <a:extLst>
                      <a:ext uri="{FF2B5EF4-FFF2-40B4-BE49-F238E27FC236}">
                        <a16:creationId xmlns:a16="http://schemas.microsoft.com/office/drawing/2014/main" id="{6CCACE8C-699F-4B10-BA84-94167BA05CC5}"/>
                      </a:ext>
                    </a:extLst>
                  </p:cNvPr>
                  <p:cNvGrpSpPr/>
                  <p:nvPr userDrawn="1"/>
                </p:nvGrpSpPr>
                <p:grpSpPr>
                  <a:xfrm>
                    <a:off x="5388428" y="7173291"/>
                    <a:ext cx="1828800" cy="1828800"/>
                    <a:chOff x="5388428" y="7173291"/>
                    <a:chExt cx="1828800" cy="1828800"/>
                  </a:xfrm>
                </p:grpSpPr>
                <p:grpSp>
                  <p:nvGrpSpPr>
                    <p:cNvPr id="176" name="Group 175">
                      <a:extLst>
                        <a:ext uri="{FF2B5EF4-FFF2-40B4-BE49-F238E27FC236}">
                          <a16:creationId xmlns:a16="http://schemas.microsoft.com/office/drawing/2014/main" id="{59F49E32-0B71-4676-8012-BA971DA2100F}"/>
                        </a:ext>
                      </a:extLst>
                    </p:cNvPr>
                    <p:cNvGrpSpPr/>
                    <p:nvPr userDrawn="1"/>
                  </p:nvGrpSpPr>
                  <p:grpSpPr>
                    <a:xfrm>
                      <a:off x="5388428" y="7173291"/>
                      <a:ext cx="1828800" cy="1828800"/>
                      <a:chOff x="5579044" y="7049770"/>
                      <a:chExt cx="1828800" cy="1828800"/>
                    </a:xfrm>
                  </p:grpSpPr>
                  <p:grpSp>
                    <p:nvGrpSpPr>
                      <p:cNvPr id="178" name="Group 177">
                        <a:extLst>
                          <a:ext uri="{FF2B5EF4-FFF2-40B4-BE49-F238E27FC236}">
                            <a16:creationId xmlns:a16="http://schemas.microsoft.com/office/drawing/2014/main" id="{DF41FA5A-1504-4DC4-B514-00C377423E7C}"/>
                          </a:ext>
                        </a:extLst>
                      </p:cNvPr>
                      <p:cNvGrpSpPr/>
                      <p:nvPr userDrawn="1"/>
                    </p:nvGrpSpPr>
                    <p:grpSpPr>
                      <a:xfrm>
                        <a:off x="5579044" y="7049770"/>
                        <a:ext cx="1828800" cy="1828800"/>
                        <a:chOff x="5579044" y="7049770"/>
                        <a:chExt cx="1828800" cy="1828800"/>
                      </a:xfrm>
                    </p:grpSpPr>
                    <p:grpSp>
                      <p:nvGrpSpPr>
                        <p:cNvPr id="180" name="Group 179">
                          <a:extLst>
                            <a:ext uri="{FF2B5EF4-FFF2-40B4-BE49-F238E27FC236}">
                              <a16:creationId xmlns:a16="http://schemas.microsoft.com/office/drawing/2014/main" id="{68B4610A-A91F-459F-A9C5-9FC624665516}"/>
                            </a:ext>
                          </a:extLst>
                        </p:cNvPr>
                        <p:cNvGrpSpPr/>
                        <p:nvPr userDrawn="1"/>
                      </p:nvGrpSpPr>
                      <p:grpSpPr>
                        <a:xfrm>
                          <a:off x="5579044" y="7049770"/>
                          <a:ext cx="1828800" cy="1828800"/>
                          <a:chOff x="5579044" y="7049770"/>
                          <a:chExt cx="1828800" cy="1828800"/>
                        </a:xfrm>
                      </p:grpSpPr>
                      <p:grpSp>
                        <p:nvGrpSpPr>
                          <p:cNvPr id="182" name="Group 181">
                            <a:extLst>
                              <a:ext uri="{FF2B5EF4-FFF2-40B4-BE49-F238E27FC236}">
                                <a16:creationId xmlns:a16="http://schemas.microsoft.com/office/drawing/2014/main" id="{D794F6E3-A9E3-42A9-93AA-7B9E20AD922D}"/>
                              </a:ext>
                            </a:extLst>
                          </p:cNvPr>
                          <p:cNvGrpSpPr/>
                          <p:nvPr userDrawn="1"/>
                        </p:nvGrpSpPr>
                        <p:grpSpPr>
                          <a:xfrm>
                            <a:off x="5579044" y="7049770"/>
                            <a:ext cx="1828800" cy="1828800"/>
                            <a:chOff x="5579044" y="7049770"/>
                            <a:chExt cx="1828800" cy="1828800"/>
                          </a:xfrm>
                        </p:grpSpPr>
                        <p:sp>
                          <p:nvSpPr>
                            <p:cNvPr id="184" name="Oval 183">
                              <a:extLst>
                                <a:ext uri="{FF2B5EF4-FFF2-40B4-BE49-F238E27FC236}">
                                  <a16:creationId xmlns:a16="http://schemas.microsoft.com/office/drawing/2014/main" id="{90B634B0-4792-4A28-B92A-ACA35F177675}"/>
                                </a:ext>
                              </a:extLst>
                            </p:cNvPr>
                            <p:cNvSpPr/>
                            <p:nvPr userDrawn="1"/>
                          </p:nvSpPr>
                          <p:spPr>
                            <a:xfrm>
                              <a:off x="5579044" y="7049770"/>
                              <a:ext cx="1828800" cy="18288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85" name="Oval 184">
                              <a:extLst>
                                <a:ext uri="{FF2B5EF4-FFF2-40B4-BE49-F238E27FC236}">
                                  <a16:creationId xmlns:a16="http://schemas.microsoft.com/office/drawing/2014/main" id="{1B466310-2C61-42F1-81EB-2B5BF01B2267}"/>
                                </a:ext>
                              </a:extLst>
                            </p:cNvPr>
                            <p:cNvSpPr/>
                            <p:nvPr userDrawn="1"/>
                          </p:nvSpPr>
                          <p:spPr>
                            <a:xfrm>
                              <a:off x="5647624" y="7118350"/>
                              <a:ext cx="1691640" cy="16916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83" name="Oval 182">
                            <a:extLst>
                              <a:ext uri="{FF2B5EF4-FFF2-40B4-BE49-F238E27FC236}">
                                <a16:creationId xmlns:a16="http://schemas.microsoft.com/office/drawing/2014/main" id="{53A72A9A-79AE-4A89-8938-7A85E2248DE6}"/>
                              </a:ext>
                            </a:extLst>
                          </p:cNvPr>
                          <p:cNvSpPr/>
                          <p:nvPr userDrawn="1"/>
                        </p:nvSpPr>
                        <p:spPr>
                          <a:xfrm>
                            <a:off x="5716204" y="7186930"/>
                            <a:ext cx="1554480" cy="15544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81" name="Oval 180">
                          <a:extLst>
                            <a:ext uri="{FF2B5EF4-FFF2-40B4-BE49-F238E27FC236}">
                              <a16:creationId xmlns:a16="http://schemas.microsoft.com/office/drawing/2014/main" id="{02618DCD-5B83-4412-9D1A-968C246DCAC1}"/>
                            </a:ext>
                          </a:extLst>
                        </p:cNvPr>
                        <p:cNvSpPr/>
                        <p:nvPr userDrawn="1"/>
                      </p:nvSpPr>
                      <p:spPr>
                        <a:xfrm>
                          <a:off x="5784784" y="7255510"/>
                          <a:ext cx="1417320" cy="14173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9" name="Oval 178">
                        <a:extLst>
                          <a:ext uri="{FF2B5EF4-FFF2-40B4-BE49-F238E27FC236}">
                            <a16:creationId xmlns:a16="http://schemas.microsoft.com/office/drawing/2014/main" id="{29B173F9-A6EA-4B31-B4C6-3C8DE08F2F11}"/>
                          </a:ext>
                        </a:extLst>
                      </p:cNvPr>
                      <p:cNvSpPr/>
                      <p:nvPr userDrawn="1"/>
                    </p:nvSpPr>
                    <p:spPr>
                      <a:xfrm>
                        <a:off x="5853364" y="7324090"/>
                        <a:ext cx="1280160" cy="12801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7" name="Oval 176">
                      <a:extLst>
                        <a:ext uri="{FF2B5EF4-FFF2-40B4-BE49-F238E27FC236}">
                          <a16:creationId xmlns:a16="http://schemas.microsoft.com/office/drawing/2014/main" id="{466DB0E2-4B80-4A09-8BCA-9432E1E1DAE3}"/>
                        </a:ext>
                      </a:extLst>
                    </p:cNvPr>
                    <p:cNvSpPr/>
                    <p:nvPr userDrawn="1"/>
                  </p:nvSpPr>
                  <p:spPr>
                    <a:xfrm>
                      <a:off x="5731328" y="7516191"/>
                      <a:ext cx="1143000" cy="11430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74" name="Oval 173">
                    <a:extLst>
                      <a:ext uri="{FF2B5EF4-FFF2-40B4-BE49-F238E27FC236}">
                        <a16:creationId xmlns:a16="http://schemas.microsoft.com/office/drawing/2014/main" id="{20D2F087-D77F-4913-922E-014FB9DEE63E}"/>
                      </a:ext>
                    </a:extLst>
                  </p:cNvPr>
                  <p:cNvSpPr/>
                  <p:nvPr userDrawn="1"/>
                </p:nvSpPr>
                <p:spPr>
                  <a:xfrm>
                    <a:off x="5799908" y="7584771"/>
                    <a:ext cx="1005840" cy="10058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66" name="Oval 165">
                  <a:extLst>
                    <a:ext uri="{FF2B5EF4-FFF2-40B4-BE49-F238E27FC236}">
                      <a16:creationId xmlns:a16="http://schemas.microsoft.com/office/drawing/2014/main" id="{DD44EC19-A244-4489-9CB8-0361CFBFD02F}"/>
                    </a:ext>
                  </a:extLst>
                </p:cNvPr>
                <p:cNvSpPr/>
                <p:nvPr userDrawn="1"/>
              </p:nvSpPr>
              <p:spPr>
                <a:xfrm>
                  <a:off x="5841984" y="7952850"/>
                  <a:ext cx="868680" cy="8686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7" name="Oval 166">
                  <a:extLst>
                    <a:ext uri="{FF2B5EF4-FFF2-40B4-BE49-F238E27FC236}">
                      <a16:creationId xmlns:a16="http://schemas.microsoft.com/office/drawing/2014/main" id="{C5C029E7-6D6D-4D14-8D8E-E407011AF097}"/>
                    </a:ext>
                  </a:extLst>
                </p:cNvPr>
                <p:cNvSpPr/>
                <p:nvPr userDrawn="1"/>
              </p:nvSpPr>
              <p:spPr>
                <a:xfrm>
                  <a:off x="5910564" y="8021430"/>
                  <a:ext cx="731520" cy="7315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9" name="Oval 168">
                  <a:extLst>
                    <a:ext uri="{FF2B5EF4-FFF2-40B4-BE49-F238E27FC236}">
                      <a16:creationId xmlns:a16="http://schemas.microsoft.com/office/drawing/2014/main" id="{4A74D8A7-ACD3-40A3-918D-46DF99BF9F3E}"/>
                    </a:ext>
                  </a:extLst>
                </p:cNvPr>
                <p:cNvSpPr/>
                <p:nvPr userDrawn="1"/>
              </p:nvSpPr>
              <p:spPr>
                <a:xfrm>
                  <a:off x="5979144" y="8090010"/>
                  <a:ext cx="594360" cy="5943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1" name="Oval 170">
                  <a:extLst>
                    <a:ext uri="{FF2B5EF4-FFF2-40B4-BE49-F238E27FC236}">
                      <a16:creationId xmlns:a16="http://schemas.microsoft.com/office/drawing/2014/main" id="{9C994ED9-5124-452B-986B-4782056BCFB3}"/>
                    </a:ext>
                  </a:extLst>
                </p:cNvPr>
                <p:cNvSpPr/>
                <p:nvPr userDrawn="1"/>
              </p:nvSpPr>
              <p:spPr>
                <a:xfrm>
                  <a:off x="6047724" y="8158590"/>
                  <a:ext cx="457200" cy="4572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2" name="Oval 171">
                  <a:extLst>
                    <a:ext uri="{FF2B5EF4-FFF2-40B4-BE49-F238E27FC236}">
                      <a16:creationId xmlns:a16="http://schemas.microsoft.com/office/drawing/2014/main" id="{8ADCBFB4-9F0A-40FB-A585-2728254E0A7C}"/>
                    </a:ext>
                  </a:extLst>
                </p:cNvPr>
                <p:cNvSpPr/>
                <p:nvPr userDrawn="1"/>
              </p:nvSpPr>
              <p:spPr>
                <a:xfrm>
                  <a:off x="6116304" y="8227170"/>
                  <a:ext cx="320040" cy="3200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64" name="Oval 163">
                <a:extLst>
                  <a:ext uri="{FF2B5EF4-FFF2-40B4-BE49-F238E27FC236}">
                    <a16:creationId xmlns:a16="http://schemas.microsoft.com/office/drawing/2014/main" id="{42E049E2-81A6-45F8-BA9F-DEA21400B1AD}"/>
                  </a:ext>
                </a:extLst>
              </p:cNvPr>
              <p:cNvSpPr/>
              <p:nvPr userDrawn="1"/>
            </p:nvSpPr>
            <p:spPr>
              <a:xfrm>
                <a:off x="6184884" y="8295750"/>
                <a:ext cx="182880" cy="1828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67" name="Freeform: Shape 66">
              <a:extLst>
                <a:ext uri="{FF2B5EF4-FFF2-40B4-BE49-F238E27FC236}">
                  <a16:creationId xmlns:a16="http://schemas.microsoft.com/office/drawing/2014/main" id="{75F20D6C-6085-4D3F-9186-6895908C97B9}"/>
                </a:ext>
              </a:extLst>
            </p:cNvPr>
            <p:cNvSpPr/>
            <p:nvPr userDrawn="1"/>
          </p:nvSpPr>
          <p:spPr>
            <a:xfrm rot="16200000">
              <a:off x="506891" y="5335524"/>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1" name="Rectangle 70">
              <a:extLst>
                <a:ext uri="{FF2B5EF4-FFF2-40B4-BE49-F238E27FC236}">
                  <a16:creationId xmlns:a16="http://schemas.microsoft.com/office/drawing/2014/main" id="{BC56BE23-DE49-4D55-A6A0-DFE2A870120D}"/>
                </a:ext>
              </a:extLst>
            </p:cNvPr>
            <p:cNvSpPr/>
            <p:nvPr userDrawn="1"/>
          </p:nvSpPr>
          <p:spPr>
            <a:xfrm>
              <a:off x="2028658" y="6089528"/>
              <a:ext cx="2049251" cy="7684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a:extLst>
                <a:ext uri="{FF2B5EF4-FFF2-40B4-BE49-F238E27FC236}">
                  <a16:creationId xmlns:a16="http://schemas.microsoft.com/office/drawing/2014/main" id="{BCF3BD55-FF25-4CA9-8016-81AEB8AA43E8}"/>
                </a:ext>
              </a:extLst>
            </p:cNvPr>
            <p:cNvSpPr/>
            <p:nvPr userDrawn="1"/>
          </p:nvSpPr>
          <p:spPr>
            <a:xfrm>
              <a:off x="3838078" y="1859479"/>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7" name="Straight Connector 76">
              <a:extLst>
                <a:ext uri="{FF2B5EF4-FFF2-40B4-BE49-F238E27FC236}">
                  <a16:creationId xmlns:a16="http://schemas.microsoft.com/office/drawing/2014/main" id="{DE09EA6C-7AC2-47BE-95B8-4D3412867BA5}"/>
                </a:ext>
              </a:extLst>
            </p:cNvPr>
            <p:cNvCxnSpPr>
              <a:cxnSpLocks/>
            </p:cNvCxnSpPr>
            <p:nvPr userDrawn="1"/>
          </p:nvCxnSpPr>
          <p:spPr>
            <a:xfrm flipV="1">
              <a:off x="0" y="1990665"/>
              <a:ext cx="4023360" cy="33894"/>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974771" y="576943"/>
            <a:ext cx="6449786" cy="2785508"/>
          </a:xfrm>
        </p:spPr>
        <p:txBody>
          <a:bodyPr anchor="b">
            <a:normAutofit/>
          </a:bodyPr>
          <a:lstStyle>
            <a:lvl1pPr algn="l">
              <a:defRPr sz="4800" cap="all" baseline="0">
                <a:solidFill>
                  <a:schemeClr val="tx2"/>
                </a:solidFill>
              </a:defRPr>
            </a:lvl1pPr>
          </a:lstStyle>
          <a:p>
            <a:r>
              <a:rPr lang="en-US" dirty="0"/>
              <a:t>Click to ADD TITLE</a:t>
            </a:r>
          </a:p>
        </p:txBody>
      </p:sp>
      <p:sp>
        <p:nvSpPr>
          <p:cNvPr id="3" name="Subtitle 2">
            <a:extLst>
              <a:ext uri="{FF2B5EF4-FFF2-40B4-BE49-F238E27FC236}">
                <a16:creationId xmlns:a16="http://schemas.microsoft.com/office/drawing/2014/main" id="{EB00591F-8CE8-B626-C81A-6C960B2BAECA}"/>
              </a:ext>
            </a:extLst>
          </p:cNvPr>
          <p:cNvSpPr>
            <a:spLocks noGrp="1"/>
          </p:cNvSpPr>
          <p:nvPr>
            <p:ph type="subTitle" idx="1" hasCustomPrompt="1"/>
          </p:nvPr>
        </p:nvSpPr>
        <p:spPr>
          <a:xfrm>
            <a:off x="4974772" y="3373686"/>
            <a:ext cx="6449785" cy="1029586"/>
          </a:xfrm>
        </p:spPr>
        <p:txBody>
          <a:bodyPr>
            <a:normAutofit/>
          </a:bodyPr>
          <a:lstStyle>
            <a:lvl1pPr marL="0" indent="0" algn="l">
              <a:lnSpc>
                <a:spcPct val="150000"/>
              </a:lnSpc>
              <a:spcBef>
                <a:spcPts val="0"/>
              </a:spcBef>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92" name="Date Placeholder 3">
            <a:extLst>
              <a:ext uri="{FF2B5EF4-FFF2-40B4-BE49-F238E27FC236}">
                <a16:creationId xmlns:a16="http://schemas.microsoft.com/office/drawing/2014/main" id="{2837477B-3D20-4982-86AF-91100FE408D3}"/>
              </a:ext>
            </a:extLst>
          </p:cNvPr>
          <p:cNvSpPr>
            <a:spLocks noGrp="1"/>
          </p:cNvSpPr>
          <p:nvPr>
            <p:ph type="dt" sz="half" idx="10"/>
          </p:nvPr>
        </p:nvSpPr>
        <p:spPr>
          <a:xfrm>
            <a:off x="7519821" y="6353175"/>
            <a:ext cx="1097280" cy="365125"/>
          </a:xfrm>
        </p:spPr>
        <p:txBody>
          <a:bodyPr/>
          <a:lstStyle>
            <a:lvl1pPr>
              <a:defRPr>
                <a:solidFill>
                  <a:schemeClr val="bg1"/>
                </a:solidFill>
              </a:defRPr>
            </a:lvl1pPr>
          </a:lstStyle>
          <a:p>
            <a:r>
              <a:rPr lang="en-US"/>
              <a:t>12/11/2023</a:t>
            </a:r>
            <a:endParaRPr lang="en-US" dirty="0"/>
          </a:p>
        </p:txBody>
      </p:sp>
      <p:sp>
        <p:nvSpPr>
          <p:cNvPr id="193" name="Footer Placeholder 4">
            <a:extLst>
              <a:ext uri="{FF2B5EF4-FFF2-40B4-BE49-F238E27FC236}">
                <a16:creationId xmlns:a16="http://schemas.microsoft.com/office/drawing/2014/main" id="{B6E38A1E-AF37-4A09-9B69-65397A079362}"/>
              </a:ext>
            </a:extLst>
          </p:cNvPr>
          <p:cNvSpPr>
            <a:spLocks noGrp="1"/>
          </p:cNvSpPr>
          <p:nvPr>
            <p:ph type="ftr" sz="quarter" idx="11"/>
          </p:nvPr>
        </p:nvSpPr>
        <p:spPr>
          <a:xfrm>
            <a:off x="8727198" y="6350000"/>
            <a:ext cx="2286000" cy="365125"/>
          </a:xfrm>
        </p:spPr>
        <p:txBody>
          <a:bodyPr/>
          <a:lstStyle>
            <a:lvl1pPr>
              <a:defRPr>
                <a:solidFill>
                  <a:schemeClr val="bg1"/>
                </a:solidFill>
              </a:defRPr>
            </a:lvl1pPr>
          </a:lstStyle>
          <a:p>
            <a:r>
              <a:rPr lang="en-US"/>
              <a:t>Presentation title</a:t>
            </a:r>
            <a:endParaRPr lang="en-US" dirty="0"/>
          </a:p>
        </p:txBody>
      </p:sp>
      <p:sp>
        <p:nvSpPr>
          <p:cNvPr id="194" name="Slide Number Placeholder 5">
            <a:extLst>
              <a:ext uri="{FF2B5EF4-FFF2-40B4-BE49-F238E27FC236}">
                <a16:creationId xmlns:a16="http://schemas.microsoft.com/office/drawing/2014/main" id="{FB77B535-C760-4E32-8A7E-BF9AD08BBC39}"/>
              </a:ext>
            </a:extLst>
          </p:cNvPr>
          <p:cNvSpPr>
            <a:spLocks noGrp="1"/>
          </p:cNvSpPr>
          <p:nvPr>
            <p:ph type="sldNum" sz="quarter" idx="12"/>
          </p:nvPr>
        </p:nvSpPr>
        <p:spPr>
          <a:xfrm>
            <a:off x="11123295" y="6352847"/>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64770521"/>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5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771736" y="896112"/>
            <a:ext cx="9389288" cy="1362456"/>
          </a:xfrm>
        </p:spPr>
        <p:txBody>
          <a:bodyPr anchor="t" anchorCtr="0"/>
          <a:lstStyle>
            <a:lvl1pPr>
              <a:defRPr cap="all" baseline="0">
                <a:solidFill>
                  <a:schemeClr val="accent1"/>
                </a:solidFill>
              </a:defRPr>
            </a:lvl1pPr>
          </a:lstStyle>
          <a:p>
            <a:r>
              <a:rPr lang="en-US" dirty="0"/>
              <a:t>CLICK TO ADD TITLE</a:t>
            </a:r>
          </a:p>
        </p:txBody>
      </p:sp>
      <p:grpSp>
        <p:nvGrpSpPr>
          <p:cNvPr id="5" name="Group 4">
            <a:extLst>
              <a:ext uri="{FF2B5EF4-FFF2-40B4-BE49-F238E27FC236}">
                <a16:creationId xmlns:a16="http://schemas.microsoft.com/office/drawing/2014/main" id="{E88DF45F-9FEA-47BE-AC15-52BE148E1814}"/>
              </a:ext>
              <a:ext uri="{C183D7F6-B498-43B3-948B-1728B52AA6E4}">
                <adec:decorative xmlns:adec="http://schemas.microsoft.com/office/drawing/2017/decorative" val="1"/>
              </a:ext>
            </a:extLst>
          </p:cNvPr>
          <p:cNvGrpSpPr/>
          <p:nvPr userDrawn="1"/>
        </p:nvGrpSpPr>
        <p:grpSpPr>
          <a:xfrm>
            <a:off x="11239499" y="0"/>
            <a:ext cx="1015984" cy="6858000"/>
            <a:chOff x="11239499" y="0"/>
            <a:chExt cx="1015984" cy="6858000"/>
          </a:xfrm>
        </p:grpSpPr>
        <p:sp>
          <p:nvSpPr>
            <p:cNvPr id="8" name="Rectangle 7">
              <a:extLst>
                <a:ext uri="{FF2B5EF4-FFF2-40B4-BE49-F238E27FC236}">
                  <a16:creationId xmlns:a16="http://schemas.microsoft.com/office/drawing/2014/main" id="{9C51E8B0-FB58-4BB5-9CDA-4A1B4DBC5E90}"/>
                </a:ext>
              </a:extLst>
            </p:cNvPr>
            <p:cNvSpPr/>
            <p:nvPr userDrawn="1"/>
          </p:nvSpPr>
          <p:spPr>
            <a:xfrm>
              <a:off x="11240499" y="4828032"/>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548A0B2-480B-4F04-B7B5-67A328B174D1}"/>
                </a:ext>
              </a:extLst>
            </p:cNvPr>
            <p:cNvSpPr/>
            <p:nvPr userDrawn="1"/>
          </p:nvSpPr>
          <p:spPr>
            <a:xfrm>
              <a:off x="11240499"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0A19E0-B2DF-4E35-AD7A-80B5C429C6C1}"/>
                </a:ext>
              </a:extLst>
            </p:cNvPr>
            <p:cNvSpPr/>
            <p:nvPr userDrawn="1"/>
          </p:nvSpPr>
          <p:spPr>
            <a:xfrm>
              <a:off x="11240499"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black and white striped pattern&#10;&#10;Description automatically generated with low confidence">
              <a:extLst>
                <a:ext uri="{FF2B5EF4-FFF2-40B4-BE49-F238E27FC236}">
                  <a16:creationId xmlns:a16="http://schemas.microsoft.com/office/drawing/2014/main" id="{9C1C8F39-77F2-4753-A57A-2FD46715F2A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5400000">
              <a:off x="10777681" y="552957"/>
              <a:ext cx="1828800" cy="905164"/>
            </a:xfrm>
            <a:prstGeom prst="rect">
              <a:avLst/>
            </a:prstGeom>
          </p:spPr>
        </p:pic>
        <p:sp>
          <p:nvSpPr>
            <p:cNvPr id="14" name="Rectangle 13">
              <a:extLst>
                <a:ext uri="{FF2B5EF4-FFF2-40B4-BE49-F238E27FC236}">
                  <a16:creationId xmlns:a16="http://schemas.microsoft.com/office/drawing/2014/main" id="{0A6AF7B2-2B49-4313-AA4E-3FD77CF46A04}"/>
                </a:ext>
              </a:extLst>
            </p:cNvPr>
            <p:cNvSpPr/>
            <p:nvPr userDrawn="1"/>
          </p:nvSpPr>
          <p:spPr>
            <a:xfrm>
              <a:off x="11240499"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Graphic 25">
              <a:extLst>
                <a:ext uri="{FF2B5EF4-FFF2-40B4-BE49-F238E27FC236}">
                  <a16:creationId xmlns:a16="http://schemas.microsoft.com/office/drawing/2014/main" id="{E9AA5A01-9E59-4C92-9634-32DB51F9182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10880040" y="5394960"/>
              <a:ext cx="1828800" cy="914400"/>
            </a:xfrm>
            <a:prstGeom prst="rect">
              <a:avLst/>
            </a:prstGeom>
          </p:spPr>
        </p:pic>
        <p:sp>
          <p:nvSpPr>
            <p:cNvPr id="16" name="Freeform: Shape 15">
              <a:extLst>
                <a:ext uri="{FF2B5EF4-FFF2-40B4-BE49-F238E27FC236}">
                  <a16:creationId xmlns:a16="http://schemas.microsoft.com/office/drawing/2014/main" id="{1D3A8643-F793-41FD-AA08-DC814719C40C}"/>
                </a:ext>
              </a:extLst>
            </p:cNvPr>
            <p:cNvSpPr/>
            <p:nvPr userDrawn="1"/>
          </p:nvSpPr>
          <p:spPr>
            <a:xfrm>
              <a:off x="11250235" y="4949368"/>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1" name="Graphic 30">
              <a:extLst>
                <a:ext uri="{FF2B5EF4-FFF2-40B4-BE49-F238E27FC236}">
                  <a16:creationId xmlns:a16="http://schemas.microsoft.com/office/drawing/2014/main" id="{F50D01F0-AD27-490F-8044-37B2D9E2332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5400000">
              <a:off x="10793035" y="3391083"/>
              <a:ext cx="1828800" cy="914400"/>
            </a:xfrm>
            <a:prstGeom prst="rect">
              <a:avLst/>
            </a:prstGeom>
          </p:spPr>
        </p:pic>
      </p:grpSp>
      <p:sp>
        <p:nvSpPr>
          <p:cNvPr id="32" name="Date Placeholder 3">
            <a:extLst>
              <a:ext uri="{FF2B5EF4-FFF2-40B4-BE49-F238E27FC236}">
                <a16:creationId xmlns:a16="http://schemas.microsoft.com/office/drawing/2014/main" id="{417A4AF6-C906-4001-BDD2-33E116318583}"/>
              </a:ext>
            </a:extLst>
          </p:cNvPr>
          <p:cNvSpPr>
            <a:spLocks noGrp="1"/>
          </p:cNvSpPr>
          <p:nvPr>
            <p:ph type="dt" sz="half" idx="10"/>
          </p:nvPr>
        </p:nvSpPr>
        <p:spPr>
          <a:xfrm>
            <a:off x="771735" y="6353175"/>
            <a:ext cx="1097280" cy="365125"/>
          </a:xfrm>
        </p:spPr>
        <p:txBody>
          <a:bodyPr/>
          <a:lstStyle>
            <a:lvl1pPr>
              <a:defRPr>
                <a:solidFill>
                  <a:schemeClr val="tx1">
                    <a:lumMod val="75000"/>
                    <a:lumOff val="25000"/>
                  </a:schemeClr>
                </a:solidFill>
              </a:defRPr>
            </a:lvl1pPr>
          </a:lstStyle>
          <a:p>
            <a:r>
              <a:rPr lang="en-US"/>
              <a:t>12/11/2023</a:t>
            </a:r>
            <a:endParaRPr lang="en-US" dirty="0"/>
          </a:p>
        </p:txBody>
      </p:sp>
      <p:sp>
        <p:nvSpPr>
          <p:cNvPr id="33" name="Footer Placeholder 4">
            <a:extLst>
              <a:ext uri="{FF2B5EF4-FFF2-40B4-BE49-F238E27FC236}">
                <a16:creationId xmlns:a16="http://schemas.microsoft.com/office/drawing/2014/main" id="{5D94E674-98A0-4C77-80E5-084E3946B242}"/>
              </a:ext>
            </a:extLst>
          </p:cNvPr>
          <p:cNvSpPr>
            <a:spLocks noGrp="1"/>
          </p:cNvSpPr>
          <p:nvPr>
            <p:ph type="ftr" sz="quarter" idx="11"/>
          </p:nvPr>
        </p:nvSpPr>
        <p:spPr>
          <a:xfrm>
            <a:off x="5424487" y="6350000"/>
            <a:ext cx="2286000" cy="365125"/>
          </a:xfrm>
        </p:spPr>
        <p:txBody>
          <a:bodyPr/>
          <a:lstStyle>
            <a:lvl1pPr>
              <a:defRPr>
                <a:solidFill>
                  <a:schemeClr val="tx1">
                    <a:lumMod val="75000"/>
                    <a:lumOff val="25000"/>
                  </a:schemeClr>
                </a:solidFill>
              </a:defRPr>
            </a:lvl1pPr>
          </a:lstStyle>
          <a:p>
            <a:r>
              <a:rPr lang="en-US"/>
              <a:t>Presentation title</a:t>
            </a:r>
            <a:endParaRPr lang="en-US" dirty="0"/>
          </a:p>
        </p:txBody>
      </p:sp>
      <p:sp>
        <p:nvSpPr>
          <p:cNvPr id="34" name="Slide Number Placeholder 5">
            <a:extLst>
              <a:ext uri="{FF2B5EF4-FFF2-40B4-BE49-F238E27FC236}">
                <a16:creationId xmlns:a16="http://schemas.microsoft.com/office/drawing/2014/main" id="{36214990-C58C-4D62-9381-40A242460690}"/>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
        <p:nvSpPr>
          <p:cNvPr id="6" name="Content Placeholder 2">
            <a:extLst>
              <a:ext uri="{FF2B5EF4-FFF2-40B4-BE49-F238E27FC236}">
                <a16:creationId xmlns:a16="http://schemas.microsoft.com/office/drawing/2014/main" id="{B135D7B7-20E9-ADCF-4417-B443AF3112FC}"/>
              </a:ext>
            </a:extLst>
          </p:cNvPr>
          <p:cNvSpPr>
            <a:spLocks noGrp="1"/>
          </p:cNvSpPr>
          <p:nvPr>
            <p:ph sz="half" idx="14" hasCustomPrompt="1"/>
          </p:nvPr>
        </p:nvSpPr>
        <p:spPr>
          <a:xfrm>
            <a:off x="771734" y="2590800"/>
            <a:ext cx="4515035" cy="3505200"/>
          </a:xfrm>
        </p:spPr>
        <p:txBody>
          <a:bodyPr>
            <a:normAutofit/>
          </a:bodyPr>
          <a:lstStyle>
            <a:lvl1pPr marL="0" indent="0">
              <a:lnSpc>
                <a:spcPts val="2000"/>
              </a:lnSpc>
              <a:buFont typeface="Arial" panose="020B0604020202020204" pitchFamily="34" charset="0"/>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5D4468C5-0B68-8408-80C5-F8681CA98918}"/>
              </a:ext>
            </a:extLst>
          </p:cNvPr>
          <p:cNvSpPr>
            <a:spLocks noGrp="1"/>
          </p:cNvSpPr>
          <p:nvPr>
            <p:ph sz="half" idx="15" hasCustomPrompt="1"/>
          </p:nvPr>
        </p:nvSpPr>
        <p:spPr>
          <a:xfrm>
            <a:off x="5645989" y="2590800"/>
            <a:ext cx="4515035" cy="3505200"/>
          </a:xfrm>
        </p:spPr>
        <p:txBody>
          <a:bodyPr>
            <a:normAutofit/>
          </a:bodyPr>
          <a:lstStyle>
            <a:lvl1pPr marL="0" indent="0">
              <a:lnSpc>
                <a:spcPts val="2000"/>
              </a:lnSpc>
              <a:buFont typeface="Arial" panose="020B0604020202020204" pitchFamily="34" charset="0"/>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8813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2">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E1BC9BFE-80C0-4DA9-92DB-070C41E412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8097646">
            <a:off x="403102" y="-983359"/>
            <a:ext cx="2029968" cy="2029968"/>
          </a:xfrm>
          <a:prstGeom prst="rect">
            <a:avLst/>
          </a:prstGeom>
        </p:spPr>
      </p:pic>
      <p:sp>
        <p:nvSpPr>
          <p:cNvPr id="8" name="Rectangle 23">
            <a:extLst>
              <a:ext uri="{FF2B5EF4-FFF2-40B4-BE49-F238E27FC236}">
                <a16:creationId xmlns:a16="http://schemas.microsoft.com/office/drawing/2014/main" id="{F5ED01E4-35BF-4165-86B2-E3BDFD91DEE3}"/>
              </a:ext>
              <a:ext uri="{C183D7F6-B498-43B3-948B-1728B52AA6E4}">
                <adec:decorative xmlns:adec="http://schemas.microsoft.com/office/drawing/2017/decorative" val="1"/>
              </a:ext>
            </a:extLst>
          </p:cNvPr>
          <p:cNvSpPr/>
          <p:nvPr userDrawn="1"/>
        </p:nvSpPr>
        <p:spPr>
          <a:xfrm rot="13508190">
            <a:off x="-1025089" y="458228"/>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B7E6DD28-C71B-4484-973A-D12A27730009}"/>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8902533">
            <a:off x="407892" y="1900474"/>
            <a:ext cx="2029968" cy="2029968"/>
          </a:xfrm>
          <a:prstGeom prst="rect">
            <a:avLst/>
          </a:prstGeom>
        </p:spPr>
      </p:pic>
      <p:sp>
        <p:nvSpPr>
          <p:cNvPr id="11" name="Rectangle 23">
            <a:extLst>
              <a:ext uri="{FF2B5EF4-FFF2-40B4-BE49-F238E27FC236}">
                <a16:creationId xmlns:a16="http://schemas.microsoft.com/office/drawing/2014/main" id="{AB403917-256D-4254-A12F-F8BD19470C42}"/>
              </a:ext>
              <a:ext uri="{C183D7F6-B498-43B3-948B-1728B52AA6E4}">
                <adec:decorative xmlns:adec="http://schemas.microsoft.com/office/drawing/2017/decorative" val="1"/>
              </a:ext>
            </a:extLst>
          </p:cNvPr>
          <p:cNvSpPr/>
          <p:nvPr userDrawn="1"/>
        </p:nvSpPr>
        <p:spPr>
          <a:xfrm rot="18900000">
            <a:off x="413443" y="1923515"/>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EB06A536-5FCB-4761-9EFF-D54BE44B1FD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708786">
            <a:off x="-1021285" y="3355869"/>
            <a:ext cx="2029968" cy="2029968"/>
          </a:xfrm>
          <a:prstGeom prst="rect">
            <a:avLst/>
          </a:prstGeom>
        </p:spPr>
      </p:pic>
      <p:pic>
        <p:nvPicPr>
          <p:cNvPr id="13" name="Graphic 12">
            <a:extLst>
              <a:ext uri="{FF2B5EF4-FFF2-40B4-BE49-F238E27FC236}">
                <a16:creationId xmlns:a16="http://schemas.microsoft.com/office/drawing/2014/main" id="{3B73C61F-3D48-4791-8280-D98D2C01E0C1}"/>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3489227">
            <a:off x="1859807" y="3357927"/>
            <a:ext cx="2029968" cy="2029968"/>
          </a:xfrm>
          <a:prstGeom prst="rect">
            <a:avLst/>
          </a:prstGeom>
        </p:spPr>
      </p:pic>
      <p:grpSp>
        <p:nvGrpSpPr>
          <p:cNvPr id="21" name="Group 20">
            <a:extLst>
              <a:ext uri="{FF2B5EF4-FFF2-40B4-BE49-F238E27FC236}">
                <a16:creationId xmlns:a16="http://schemas.microsoft.com/office/drawing/2014/main" id="{94213EEF-F759-4045-9F53-49C1B4ECED53}"/>
              </a:ext>
              <a:ext uri="{C183D7F6-B498-43B3-948B-1728B52AA6E4}">
                <adec:decorative xmlns:adec="http://schemas.microsoft.com/office/drawing/2017/decorative" val="1"/>
              </a:ext>
            </a:extLst>
          </p:cNvPr>
          <p:cNvGrpSpPr/>
          <p:nvPr userDrawn="1"/>
        </p:nvGrpSpPr>
        <p:grpSpPr>
          <a:xfrm>
            <a:off x="-7411" y="5806395"/>
            <a:ext cx="2870810" cy="1000774"/>
            <a:chOff x="-13699" y="5839164"/>
            <a:chExt cx="2862790" cy="1000774"/>
          </a:xfrm>
        </p:grpSpPr>
        <p:sp>
          <p:nvSpPr>
            <p:cNvPr id="91" name="Freeform: Shape 90">
              <a:extLst>
                <a:ext uri="{FF2B5EF4-FFF2-40B4-BE49-F238E27FC236}">
                  <a16:creationId xmlns:a16="http://schemas.microsoft.com/office/drawing/2014/main" id="{2EA4D38A-6ACD-4296-B454-E5BD7EAC7990}"/>
                </a:ext>
              </a:extLst>
            </p:cNvPr>
            <p:cNvSpPr/>
            <p:nvPr userDrawn="1"/>
          </p:nvSpPr>
          <p:spPr>
            <a:xfrm>
              <a:off x="-13699" y="5839164"/>
              <a:ext cx="2862790" cy="28868"/>
            </a:xfrm>
            <a:custGeom>
              <a:avLst/>
              <a:gdLst>
                <a:gd name="connsiteX0" fmla="*/ 0 w 2862790"/>
                <a:gd name="connsiteY0" fmla="*/ 0 h 28868"/>
                <a:gd name="connsiteX1" fmla="*/ 2862790 w 2862790"/>
                <a:gd name="connsiteY1" fmla="*/ 0 h 28868"/>
                <a:gd name="connsiteX2" fmla="*/ 2833921 w 2862790"/>
                <a:gd name="connsiteY2" fmla="*/ 28868 h 28868"/>
                <a:gd name="connsiteX3" fmla="*/ 28868 w 2862790"/>
                <a:gd name="connsiteY3" fmla="*/ 28868 h 28868"/>
                <a:gd name="connsiteX4" fmla="*/ 0 w 286279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790" h="28868">
                  <a:moveTo>
                    <a:pt x="0" y="0"/>
                  </a:moveTo>
                  <a:lnTo>
                    <a:pt x="2862790" y="0"/>
                  </a:lnTo>
                  <a:lnTo>
                    <a:pt x="2833921"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0" name="Freeform: Shape 89">
              <a:extLst>
                <a:ext uri="{FF2B5EF4-FFF2-40B4-BE49-F238E27FC236}">
                  <a16:creationId xmlns:a16="http://schemas.microsoft.com/office/drawing/2014/main" id="{74E32D04-F635-443B-B642-A509F0473CB5}"/>
                </a:ext>
              </a:extLst>
            </p:cNvPr>
            <p:cNvSpPr/>
            <p:nvPr userDrawn="1"/>
          </p:nvSpPr>
          <p:spPr>
            <a:xfrm>
              <a:off x="47246" y="5900109"/>
              <a:ext cx="2740900" cy="28868"/>
            </a:xfrm>
            <a:custGeom>
              <a:avLst/>
              <a:gdLst>
                <a:gd name="connsiteX0" fmla="*/ 0 w 2740900"/>
                <a:gd name="connsiteY0" fmla="*/ 0 h 28868"/>
                <a:gd name="connsiteX1" fmla="*/ 2740900 w 2740900"/>
                <a:gd name="connsiteY1" fmla="*/ 0 h 28868"/>
                <a:gd name="connsiteX2" fmla="*/ 2712032 w 2740900"/>
                <a:gd name="connsiteY2" fmla="*/ 28868 h 28868"/>
                <a:gd name="connsiteX3" fmla="*/ 28868 w 2740900"/>
                <a:gd name="connsiteY3" fmla="*/ 28868 h 28868"/>
                <a:gd name="connsiteX4" fmla="*/ 0 w 274090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900" h="28868">
                  <a:moveTo>
                    <a:pt x="0" y="0"/>
                  </a:moveTo>
                  <a:lnTo>
                    <a:pt x="2740900" y="0"/>
                  </a:lnTo>
                  <a:lnTo>
                    <a:pt x="2712032"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9" name="Freeform: Shape 88">
              <a:extLst>
                <a:ext uri="{FF2B5EF4-FFF2-40B4-BE49-F238E27FC236}">
                  <a16:creationId xmlns:a16="http://schemas.microsoft.com/office/drawing/2014/main" id="{C95F7659-0C0B-4798-8392-E6B36B62DEA4}"/>
                </a:ext>
              </a:extLst>
            </p:cNvPr>
            <p:cNvSpPr/>
            <p:nvPr userDrawn="1"/>
          </p:nvSpPr>
          <p:spPr>
            <a:xfrm>
              <a:off x="108992" y="5960251"/>
              <a:ext cx="2619012" cy="29671"/>
            </a:xfrm>
            <a:custGeom>
              <a:avLst/>
              <a:gdLst>
                <a:gd name="connsiteX0" fmla="*/ 0 w 2619012"/>
                <a:gd name="connsiteY0" fmla="*/ 0 h 29671"/>
                <a:gd name="connsiteX1" fmla="*/ 2619012 w 2619012"/>
                <a:gd name="connsiteY1" fmla="*/ 0 h 29671"/>
                <a:gd name="connsiteX2" fmla="*/ 2590143 w 2619012"/>
                <a:gd name="connsiteY2" fmla="*/ 28868 h 29671"/>
                <a:gd name="connsiteX3" fmla="*/ 28067 w 2619012"/>
                <a:gd name="connsiteY3" fmla="*/ 29671 h 29671"/>
                <a:gd name="connsiteX4" fmla="*/ 28869 w 2619012"/>
                <a:gd name="connsiteY4" fmla="*/ 28869 h 29671"/>
                <a:gd name="connsiteX5" fmla="*/ 0 w 2619012"/>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9012" h="29671">
                  <a:moveTo>
                    <a:pt x="0" y="0"/>
                  </a:moveTo>
                  <a:lnTo>
                    <a:pt x="2619012" y="0"/>
                  </a:lnTo>
                  <a:lnTo>
                    <a:pt x="2590143" y="28868"/>
                  </a:lnTo>
                  <a:lnTo>
                    <a:pt x="28067" y="29671"/>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8" name="Freeform: Shape 87">
              <a:extLst>
                <a:ext uri="{FF2B5EF4-FFF2-40B4-BE49-F238E27FC236}">
                  <a16:creationId xmlns:a16="http://schemas.microsoft.com/office/drawing/2014/main" id="{ABB69ABA-A9D2-4649-A1AB-E12AA2D2C8E7}"/>
                </a:ext>
              </a:extLst>
            </p:cNvPr>
            <p:cNvSpPr/>
            <p:nvPr userDrawn="1"/>
          </p:nvSpPr>
          <p:spPr>
            <a:xfrm>
              <a:off x="169937" y="6021196"/>
              <a:ext cx="2497122" cy="29670"/>
            </a:xfrm>
            <a:custGeom>
              <a:avLst/>
              <a:gdLst>
                <a:gd name="connsiteX0" fmla="*/ 0 w 2497122"/>
                <a:gd name="connsiteY0" fmla="*/ 0 h 29670"/>
                <a:gd name="connsiteX1" fmla="*/ 2497122 w 2497122"/>
                <a:gd name="connsiteY1" fmla="*/ 0 h 29670"/>
                <a:gd name="connsiteX2" fmla="*/ 2468254 w 2497122"/>
                <a:gd name="connsiteY2" fmla="*/ 28868 h 29670"/>
                <a:gd name="connsiteX3" fmla="*/ 28066 w 2497122"/>
                <a:gd name="connsiteY3" fmla="*/ 29670 h 29670"/>
                <a:gd name="connsiteX4" fmla="*/ 28868 w 2497122"/>
                <a:gd name="connsiteY4" fmla="*/ 28868 h 29670"/>
                <a:gd name="connsiteX5" fmla="*/ 0 w 2497122"/>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7122" h="29670">
                  <a:moveTo>
                    <a:pt x="0" y="0"/>
                  </a:moveTo>
                  <a:lnTo>
                    <a:pt x="2497122" y="0"/>
                  </a:lnTo>
                  <a:lnTo>
                    <a:pt x="2468254"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7" name="Freeform: Shape 86">
              <a:extLst>
                <a:ext uri="{FF2B5EF4-FFF2-40B4-BE49-F238E27FC236}">
                  <a16:creationId xmlns:a16="http://schemas.microsoft.com/office/drawing/2014/main" id="{8B88CE23-E34F-470C-8C56-46C08322365F}"/>
                </a:ext>
              </a:extLst>
            </p:cNvPr>
            <p:cNvSpPr/>
            <p:nvPr userDrawn="1"/>
          </p:nvSpPr>
          <p:spPr>
            <a:xfrm>
              <a:off x="229279" y="6082140"/>
              <a:ext cx="2376837" cy="28869"/>
            </a:xfrm>
            <a:custGeom>
              <a:avLst/>
              <a:gdLst>
                <a:gd name="connsiteX0" fmla="*/ 0 w 2376837"/>
                <a:gd name="connsiteY0" fmla="*/ 0 h 28869"/>
                <a:gd name="connsiteX1" fmla="*/ 2376837 w 2376837"/>
                <a:gd name="connsiteY1" fmla="*/ 0 h 28869"/>
                <a:gd name="connsiteX2" fmla="*/ 2347968 w 2376837"/>
                <a:gd name="connsiteY2" fmla="*/ 28868 h 28869"/>
                <a:gd name="connsiteX3" fmla="*/ 28868 w 2376837"/>
                <a:gd name="connsiteY3" fmla="*/ 28869 h 28869"/>
                <a:gd name="connsiteX4" fmla="*/ 0 w 2376837"/>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837" h="28869">
                  <a:moveTo>
                    <a:pt x="0" y="0"/>
                  </a:moveTo>
                  <a:lnTo>
                    <a:pt x="2376837" y="0"/>
                  </a:lnTo>
                  <a:lnTo>
                    <a:pt x="2347968"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6" name="Freeform: Shape 85">
              <a:extLst>
                <a:ext uri="{FF2B5EF4-FFF2-40B4-BE49-F238E27FC236}">
                  <a16:creationId xmlns:a16="http://schemas.microsoft.com/office/drawing/2014/main" id="{75BCEDE2-961E-42E0-AF9C-3D070C974007}"/>
                </a:ext>
              </a:extLst>
            </p:cNvPr>
            <p:cNvSpPr/>
            <p:nvPr userDrawn="1"/>
          </p:nvSpPr>
          <p:spPr>
            <a:xfrm>
              <a:off x="290222" y="6143085"/>
              <a:ext cx="2254948" cy="28868"/>
            </a:xfrm>
            <a:custGeom>
              <a:avLst/>
              <a:gdLst>
                <a:gd name="connsiteX0" fmla="*/ 0 w 2254948"/>
                <a:gd name="connsiteY0" fmla="*/ 0 h 28868"/>
                <a:gd name="connsiteX1" fmla="*/ 2254948 w 2254948"/>
                <a:gd name="connsiteY1" fmla="*/ 0 h 28868"/>
                <a:gd name="connsiteX2" fmla="*/ 2226080 w 2254948"/>
                <a:gd name="connsiteY2" fmla="*/ 28868 h 28868"/>
                <a:gd name="connsiteX3" fmla="*/ 28868 w 2254948"/>
                <a:gd name="connsiteY3" fmla="*/ 28868 h 28868"/>
                <a:gd name="connsiteX4" fmla="*/ 0 w 2254948"/>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948" h="28868">
                  <a:moveTo>
                    <a:pt x="0" y="0"/>
                  </a:moveTo>
                  <a:lnTo>
                    <a:pt x="2254948" y="0"/>
                  </a:lnTo>
                  <a:lnTo>
                    <a:pt x="2226080"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5" name="Freeform: Shape 84">
              <a:extLst>
                <a:ext uri="{FF2B5EF4-FFF2-40B4-BE49-F238E27FC236}">
                  <a16:creationId xmlns:a16="http://schemas.microsoft.com/office/drawing/2014/main" id="{FB930397-7A2A-4C50-9EC9-7E3107D065D2}"/>
                </a:ext>
              </a:extLst>
            </p:cNvPr>
            <p:cNvSpPr/>
            <p:nvPr userDrawn="1"/>
          </p:nvSpPr>
          <p:spPr>
            <a:xfrm>
              <a:off x="351970" y="6203227"/>
              <a:ext cx="2133059" cy="29671"/>
            </a:xfrm>
            <a:custGeom>
              <a:avLst/>
              <a:gdLst>
                <a:gd name="connsiteX0" fmla="*/ 2133059 w 2133059"/>
                <a:gd name="connsiteY0" fmla="*/ 0 h 29671"/>
                <a:gd name="connsiteX1" fmla="*/ 2104190 w 2133059"/>
                <a:gd name="connsiteY1" fmla="*/ 28869 h 29671"/>
                <a:gd name="connsiteX2" fmla="*/ 28066 w 2133059"/>
                <a:gd name="connsiteY2" fmla="*/ 29671 h 29671"/>
                <a:gd name="connsiteX3" fmla="*/ 28868 w 2133059"/>
                <a:gd name="connsiteY3" fmla="*/ 28869 h 29671"/>
                <a:gd name="connsiteX4" fmla="*/ 0 w 2133059"/>
                <a:gd name="connsiteY4" fmla="*/ 1 h 29671"/>
                <a:gd name="connsiteX5" fmla="*/ 2133059 w 2133059"/>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3059" h="29671">
                  <a:moveTo>
                    <a:pt x="2133059" y="0"/>
                  </a:moveTo>
                  <a:lnTo>
                    <a:pt x="2104190" y="28869"/>
                  </a:lnTo>
                  <a:lnTo>
                    <a:pt x="28066" y="29671"/>
                  </a:lnTo>
                  <a:lnTo>
                    <a:pt x="28868" y="28869"/>
                  </a:lnTo>
                  <a:lnTo>
                    <a:pt x="0" y="1"/>
                  </a:lnTo>
                  <a:lnTo>
                    <a:pt x="213305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4" name="Freeform: Shape 83">
              <a:extLst>
                <a:ext uri="{FF2B5EF4-FFF2-40B4-BE49-F238E27FC236}">
                  <a16:creationId xmlns:a16="http://schemas.microsoft.com/office/drawing/2014/main" id="{8CA98174-D81B-4241-92F9-D0D2028FFEA9}"/>
                </a:ext>
              </a:extLst>
            </p:cNvPr>
            <p:cNvSpPr/>
            <p:nvPr userDrawn="1"/>
          </p:nvSpPr>
          <p:spPr>
            <a:xfrm>
              <a:off x="411310" y="6264172"/>
              <a:ext cx="2012774" cy="28868"/>
            </a:xfrm>
            <a:custGeom>
              <a:avLst/>
              <a:gdLst>
                <a:gd name="connsiteX0" fmla="*/ 0 w 2012774"/>
                <a:gd name="connsiteY0" fmla="*/ 0 h 28868"/>
                <a:gd name="connsiteX1" fmla="*/ 2012774 w 2012774"/>
                <a:gd name="connsiteY1" fmla="*/ 0 h 28868"/>
                <a:gd name="connsiteX2" fmla="*/ 1983905 w 2012774"/>
                <a:gd name="connsiteY2" fmla="*/ 28868 h 28868"/>
                <a:gd name="connsiteX3" fmla="*/ 28868 w 2012774"/>
                <a:gd name="connsiteY3" fmla="*/ 28868 h 28868"/>
                <a:gd name="connsiteX4" fmla="*/ 0 w 201277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774" h="28868">
                  <a:moveTo>
                    <a:pt x="0" y="0"/>
                  </a:moveTo>
                  <a:lnTo>
                    <a:pt x="2012774" y="0"/>
                  </a:lnTo>
                  <a:lnTo>
                    <a:pt x="1983905"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3" name="Freeform: Shape 82">
              <a:extLst>
                <a:ext uri="{FF2B5EF4-FFF2-40B4-BE49-F238E27FC236}">
                  <a16:creationId xmlns:a16="http://schemas.microsoft.com/office/drawing/2014/main" id="{E4CE4FB8-5E60-4288-B2FA-CF9316ED449F}"/>
                </a:ext>
              </a:extLst>
            </p:cNvPr>
            <p:cNvSpPr/>
            <p:nvPr userDrawn="1"/>
          </p:nvSpPr>
          <p:spPr>
            <a:xfrm>
              <a:off x="472255" y="6325117"/>
              <a:ext cx="1890884" cy="28868"/>
            </a:xfrm>
            <a:custGeom>
              <a:avLst/>
              <a:gdLst>
                <a:gd name="connsiteX0" fmla="*/ 0 w 1890884"/>
                <a:gd name="connsiteY0" fmla="*/ 0 h 28868"/>
                <a:gd name="connsiteX1" fmla="*/ 1890884 w 1890884"/>
                <a:gd name="connsiteY1" fmla="*/ 0 h 28868"/>
                <a:gd name="connsiteX2" fmla="*/ 1862016 w 1890884"/>
                <a:gd name="connsiteY2" fmla="*/ 28868 h 28868"/>
                <a:gd name="connsiteX3" fmla="*/ 28868 w 1890884"/>
                <a:gd name="connsiteY3" fmla="*/ 28868 h 28868"/>
                <a:gd name="connsiteX4" fmla="*/ 0 w 189088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884" h="28868">
                  <a:moveTo>
                    <a:pt x="0" y="0"/>
                  </a:moveTo>
                  <a:lnTo>
                    <a:pt x="1890884" y="0"/>
                  </a:lnTo>
                  <a:lnTo>
                    <a:pt x="1862016"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2" name="Freeform: Shape 81">
              <a:extLst>
                <a:ext uri="{FF2B5EF4-FFF2-40B4-BE49-F238E27FC236}">
                  <a16:creationId xmlns:a16="http://schemas.microsoft.com/office/drawing/2014/main" id="{6F69FE5C-0AF0-42F6-A721-9E2244C967AA}"/>
                </a:ext>
              </a:extLst>
            </p:cNvPr>
            <p:cNvSpPr/>
            <p:nvPr userDrawn="1"/>
          </p:nvSpPr>
          <p:spPr>
            <a:xfrm>
              <a:off x="533199" y="6386061"/>
              <a:ext cx="1768996" cy="28869"/>
            </a:xfrm>
            <a:custGeom>
              <a:avLst/>
              <a:gdLst>
                <a:gd name="connsiteX0" fmla="*/ 0 w 1768996"/>
                <a:gd name="connsiteY0" fmla="*/ 0 h 28869"/>
                <a:gd name="connsiteX1" fmla="*/ 1768996 w 1768996"/>
                <a:gd name="connsiteY1" fmla="*/ 0 h 28869"/>
                <a:gd name="connsiteX2" fmla="*/ 1740128 w 1768996"/>
                <a:gd name="connsiteY2" fmla="*/ 28868 h 28869"/>
                <a:gd name="connsiteX3" fmla="*/ 28869 w 1768996"/>
                <a:gd name="connsiteY3" fmla="*/ 28869 h 28869"/>
                <a:gd name="connsiteX4" fmla="*/ 0 w 1768996"/>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996" h="28869">
                  <a:moveTo>
                    <a:pt x="0" y="0"/>
                  </a:moveTo>
                  <a:lnTo>
                    <a:pt x="1768996" y="0"/>
                  </a:lnTo>
                  <a:lnTo>
                    <a:pt x="1740128"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Freeform: Shape 80">
              <a:extLst>
                <a:ext uri="{FF2B5EF4-FFF2-40B4-BE49-F238E27FC236}">
                  <a16:creationId xmlns:a16="http://schemas.microsoft.com/office/drawing/2014/main" id="{E8311083-D41B-4770-B6A9-AFA83AAF2885}"/>
                </a:ext>
              </a:extLst>
            </p:cNvPr>
            <p:cNvSpPr/>
            <p:nvPr userDrawn="1"/>
          </p:nvSpPr>
          <p:spPr>
            <a:xfrm>
              <a:off x="594946" y="6446204"/>
              <a:ext cx="1647106" cy="29670"/>
            </a:xfrm>
            <a:custGeom>
              <a:avLst/>
              <a:gdLst>
                <a:gd name="connsiteX0" fmla="*/ 0 w 1647106"/>
                <a:gd name="connsiteY0" fmla="*/ 0 h 29670"/>
                <a:gd name="connsiteX1" fmla="*/ 1647106 w 1647106"/>
                <a:gd name="connsiteY1" fmla="*/ 0 h 29670"/>
                <a:gd name="connsiteX2" fmla="*/ 1618238 w 1647106"/>
                <a:gd name="connsiteY2" fmla="*/ 28868 h 29670"/>
                <a:gd name="connsiteX3" fmla="*/ 28066 w 1647106"/>
                <a:gd name="connsiteY3" fmla="*/ 29670 h 29670"/>
                <a:gd name="connsiteX4" fmla="*/ 28868 w 1647106"/>
                <a:gd name="connsiteY4" fmla="*/ 28868 h 29670"/>
                <a:gd name="connsiteX5" fmla="*/ 0 w 1647106"/>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106" h="29670">
                  <a:moveTo>
                    <a:pt x="0" y="0"/>
                  </a:moveTo>
                  <a:lnTo>
                    <a:pt x="1647106" y="0"/>
                  </a:lnTo>
                  <a:lnTo>
                    <a:pt x="1618238"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0" name="Freeform: Shape 79">
              <a:extLst>
                <a:ext uri="{FF2B5EF4-FFF2-40B4-BE49-F238E27FC236}">
                  <a16:creationId xmlns:a16="http://schemas.microsoft.com/office/drawing/2014/main" id="{730A62EE-9416-445D-B0B2-018F008614B8}"/>
                </a:ext>
              </a:extLst>
            </p:cNvPr>
            <p:cNvSpPr/>
            <p:nvPr userDrawn="1"/>
          </p:nvSpPr>
          <p:spPr>
            <a:xfrm>
              <a:off x="654287" y="6507148"/>
              <a:ext cx="1526821" cy="28869"/>
            </a:xfrm>
            <a:custGeom>
              <a:avLst/>
              <a:gdLst>
                <a:gd name="connsiteX0" fmla="*/ 0 w 1526821"/>
                <a:gd name="connsiteY0" fmla="*/ 0 h 28869"/>
                <a:gd name="connsiteX1" fmla="*/ 1526821 w 1526821"/>
                <a:gd name="connsiteY1" fmla="*/ 0 h 28869"/>
                <a:gd name="connsiteX2" fmla="*/ 1497952 w 1526821"/>
                <a:gd name="connsiteY2" fmla="*/ 28868 h 28869"/>
                <a:gd name="connsiteX3" fmla="*/ 28868 w 1526821"/>
                <a:gd name="connsiteY3" fmla="*/ 28869 h 28869"/>
                <a:gd name="connsiteX4" fmla="*/ 0 w 1526821"/>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1" h="28869">
                  <a:moveTo>
                    <a:pt x="0" y="0"/>
                  </a:moveTo>
                  <a:lnTo>
                    <a:pt x="1526821" y="0"/>
                  </a:lnTo>
                  <a:lnTo>
                    <a:pt x="1497952"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9" name="Freeform: Shape 78">
              <a:extLst>
                <a:ext uri="{FF2B5EF4-FFF2-40B4-BE49-F238E27FC236}">
                  <a16:creationId xmlns:a16="http://schemas.microsoft.com/office/drawing/2014/main" id="{4A92E211-EBEF-4E62-97FD-46ECC42436DF}"/>
                </a:ext>
              </a:extLst>
            </p:cNvPr>
            <p:cNvSpPr/>
            <p:nvPr userDrawn="1"/>
          </p:nvSpPr>
          <p:spPr>
            <a:xfrm>
              <a:off x="715231" y="6568093"/>
              <a:ext cx="1404932" cy="28868"/>
            </a:xfrm>
            <a:custGeom>
              <a:avLst/>
              <a:gdLst>
                <a:gd name="connsiteX0" fmla="*/ 0 w 1404932"/>
                <a:gd name="connsiteY0" fmla="*/ 0 h 28868"/>
                <a:gd name="connsiteX1" fmla="*/ 1404932 w 1404932"/>
                <a:gd name="connsiteY1" fmla="*/ 0 h 28868"/>
                <a:gd name="connsiteX2" fmla="*/ 1376064 w 1404932"/>
                <a:gd name="connsiteY2" fmla="*/ 28868 h 28868"/>
                <a:gd name="connsiteX3" fmla="*/ 28868 w 1404932"/>
                <a:gd name="connsiteY3" fmla="*/ 28868 h 28868"/>
                <a:gd name="connsiteX4" fmla="*/ 0 w 1404932"/>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932" h="28868">
                  <a:moveTo>
                    <a:pt x="0" y="0"/>
                  </a:moveTo>
                  <a:lnTo>
                    <a:pt x="1404932" y="0"/>
                  </a:lnTo>
                  <a:lnTo>
                    <a:pt x="1376064"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8" name="Freeform: Shape 77">
              <a:extLst>
                <a:ext uri="{FF2B5EF4-FFF2-40B4-BE49-F238E27FC236}">
                  <a16:creationId xmlns:a16="http://schemas.microsoft.com/office/drawing/2014/main" id="{CC8A63A1-564C-478A-B490-96E1C76014CC}"/>
                </a:ext>
              </a:extLst>
            </p:cNvPr>
            <p:cNvSpPr/>
            <p:nvPr userDrawn="1"/>
          </p:nvSpPr>
          <p:spPr>
            <a:xfrm>
              <a:off x="776977" y="6628235"/>
              <a:ext cx="1283044" cy="29671"/>
            </a:xfrm>
            <a:custGeom>
              <a:avLst/>
              <a:gdLst>
                <a:gd name="connsiteX0" fmla="*/ 1283044 w 1283044"/>
                <a:gd name="connsiteY0" fmla="*/ 0 h 29671"/>
                <a:gd name="connsiteX1" fmla="*/ 1254175 w 1283044"/>
                <a:gd name="connsiteY1" fmla="*/ 28869 h 29671"/>
                <a:gd name="connsiteX2" fmla="*/ 28067 w 1283044"/>
                <a:gd name="connsiteY2" fmla="*/ 29671 h 29671"/>
                <a:gd name="connsiteX3" fmla="*/ 28869 w 1283044"/>
                <a:gd name="connsiteY3" fmla="*/ 28869 h 29671"/>
                <a:gd name="connsiteX4" fmla="*/ 0 w 1283044"/>
                <a:gd name="connsiteY4" fmla="*/ 1 h 29671"/>
                <a:gd name="connsiteX5" fmla="*/ 1283044 w 1283044"/>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3044" h="29671">
                  <a:moveTo>
                    <a:pt x="1283044" y="0"/>
                  </a:moveTo>
                  <a:lnTo>
                    <a:pt x="1254175" y="28869"/>
                  </a:lnTo>
                  <a:lnTo>
                    <a:pt x="28067" y="29671"/>
                  </a:lnTo>
                  <a:lnTo>
                    <a:pt x="28869" y="28869"/>
                  </a:lnTo>
                  <a:lnTo>
                    <a:pt x="0" y="1"/>
                  </a:lnTo>
                  <a:lnTo>
                    <a:pt x="128304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7" name="Freeform: Shape 76">
              <a:extLst>
                <a:ext uri="{FF2B5EF4-FFF2-40B4-BE49-F238E27FC236}">
                  <a16:creationId xmlns:a16="http://schemas.microsoft.com/office/drawing/2014/main" id="{4162FC41-462F-4E99-AACA-F5B9C804FB14}"/>
                </a:ext>
              </a:extLst>
            </p:cNvPr>
            <p:cNvSpPr/>
            <p:nvPr userDrawn="1"/>
          </p:nvSpPr>
          <p:spPr>
            <a:xfrm>
              <a:off x="837922" y="6689180"/>
              <a:ext cx="1161154" cy="29670"/>
            </a:xfrm>
            <a:custGeom>
              <a:avLst/>
              <a:gdLst>
                <a:gd name="connsiteX0" fmla="*/ 0 w 1161154"/>
                <a:gd name="connsiteY0" fmla="*/ 0 h 29670"/>
                <a:gd name="connsiteX1" fmla="*/ 1161154 w 1161154"/>
                <a:gd name="connsiteY1" fmla="*/ 0 h 29670"/>
                <a:gd name="connsiteX2" fmla="*/ 1132285 w 1161154"/>
                <a:gd name="connsiteY2" fmla="*/ 28868 h 29670"/>
                <a:gd name="connsiteX3" fmla="*/ 28066 w 1161154"/>
                <a:gd name="connsiteY3" fmla="*/ 29670 h 29670"/>
                <a:gd name="connsiteX4" fmla="*/ 28868 w 1161154"/>
                <a:gd name="connsiteY4" fmla="*/ 28868 h 29670"/>
                <a:gd name="connsiteX5" fmla="*/ 0 w 1161154"/>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154" h="29670">
                  <a:moveTo>
                    <a:pt x="0" y="0"/>
                  </a:moveTo>
                  <a:lnTo>
                    <a:pt x="1161154" y="0"/>
                  </a:lnTo>
                  <a:lnTo>
                    <a:pt x="1132285"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6" name="Freeform: Shape 75">
              <a:extLst>
                <a:ext uri="{FF2B5EF4-FFF2-40B4-BE49-F238E27FC236}">
                  <a16:creationId xmlns:a16="http://schemas.microsoft.com/office/drawing/2014/main" id="{1F9B61AC-B03D-4064-9DE6-9818F53F333C}"/>
                </a:ext>
              </a:extLst>
            </p:cNvPr>
            <p:cNvSpPr/>
            <p:nvPr userDrawn="1"/>
          </p:nvSpPr>
          <p:spPr>
            <a:xfrm>
              <a:off x="897263" y="6750124"/>
              <a:ext cx="1040868" cy="28869"/>
            </a:xfrm>
            <a:custGeom>
              <a:avLst/>
              <a:gdLst>
                <a:gd name="connsiteX0" fmla="*/ 0 w 1040868"/>
                <a:gd name="connsiteY0" fmla="*/ 0 h 28869"/>
                <a:gd name="connsiteX1" fmla="*/ 1040868 w 1040868"/>
                <a:gd name="connsiteY1" fmla="*/ 0 h 28869"/>
                <a:gd name="connsiteX2" fmla="*/ 1012000 w 1040868"/>
                <a:gd name="connsiteY2" fmla="*/ 28869 h 28869"/>
                <a:gd name="connsiteX3" fmla="*/ 28868 w 1040868"/>
                <a:gd name="connsiteY3" fmla="*/ 28869 h 28869"/>
                <a:gd name="connsiteX4" fmla="*/ 0 w 1040868"/>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868" h="28869">
                  <a:moveTo>
                    <a:pt x="0" y="0"/>
                  </a:moveTo>
                  <a:lnTo>
                    <a:pt x="1040868" y="0"/>
                  </a:lnTo>
                  <a:lnTo>
                    <a:pt x="1012000" y="28869"/>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3" name="Freeform: Shape 72">
              <a:extLst>
                <a:ext uri="{FF2B5EF4-FFF2-40B4-BE49-F238E27FC236}">
                  <a16:creationId xmlns:a16="http://schemas.microsoft.com/office/drawing/2014/main" id="{C104BA00-790F-438D-AC93-117E23CF2099}"/>
                </a:ext>
              </a:extLst>
            </p:cNvPr>
            <p:cNvSpPr/>
            <p:nvPr userDrawn="1"/>
          </p:nvSpPr>
          <p:spPr>
            <a:xfrm>
              <a:off x="958207" y="6811069"/>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01" name="Freeform: Shape 100">
            <a:extLst>
              <a:ext uri="{FF2B5EF4-FFF2-40B4-BE49-F238E27FC236}">
                <a16:creationId xmlns:a16="http://schemas.microsoft.com/office/drawing/2014/main" id="{788A3CD7-1915-41CF-9FB5-E6FEDCA8F19C}"/>
              </a:ext>
              <a:ext uri="{C183D7F6-B498-43B3-948B-1728B52AA6E4}">
                <adec:decorative xmlns:adec="http://schemas.microsoft.com/office/drawing/2017/decorative" val="1"/>
              </a:ext>
            </a:extLst>
          </p:cNvPr>
          <p:cNvSpPr/>
          <p:nvPr userDrawn="1"/>
        </p:nvSpPr>
        <p:spPr>
          <a:xfrm>
            <a:off x="1793659" y="5801762"/>
            <a:ext cx="1075475" cy="1058335"/>
          </a:xfrm>
          <a:custGeom>
            <a:avLst/>
            <a:gdLst>
              <a:gd name="connsiteX0" fmla="*/ 1062720 w 1062720"/>
              <a:gd name="connsiteY0" fmla="*/ 0 h 1062720"/>
              <a:gd name="connsiteX1" fmla="*/ 1062720 w 1062720"/>
              <a:gd name="connsiteY1" fmla="*/ 1062720 h 1062720"/>
              <a:gd name="connsiteX2" fmla="*/ 0 w 1062720"/>
              <a:gd name="connsiteY2" fmla="*/ 1062720 h 1062720"/>
              <a:gd name="connsiteX3" fmla="*/ 1062720 w 1062720"/>
              <a:gd name="connsiteY3" fmla="*/ 0 h 1062720"/>
            </a:gdLst>
            <a:ahLst/>
            <a:cxnLst>
              <a:cxn ang="0">
                <a:pos x="connsiteX0" y="connsiteY0"/>
              </a:cxn>
              <a:cxn ang="0">
                <a:pos x="connsiteX1" y="connsiteY1"/>
              </a:cxn>
              <a:cxn ang="0">
                <a:pos x="connsiteX2" y="connsiteY2"/>
              </a:cxn>
              <a:cxn ang="0">
                <a:pos x="connsiteX3" y="connsiteY3"/>
              </a:cxn>
            </a:cxnLst>
            <a:rect l="l" t="t" r="r" b="b"/>
            <a:pathLst>
              <a:path w="1062720" h="1062720">
                <a:moveTo>
                  <a:pt x="1062720" y="0"/>
                </a:moveTo>
                <a:lnTo>
                  <a:pt x="1062720" y="1062720"/>
                </a:lnTo>
                <a:lnTo>
                  <a:pt x="0" y="1062720"/>
                </a:lnTo>
                <a:lnTo>
                  <a:pt x="106272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3" name="Freeform: Shape 162">
            <a:extLst>
              <a:ext uri="{FF2B5EF4-FFF2-40B4-BE49-F238E27FC236}">
                <a16:creationId xmlns:a16="http://schemas.microsoft.com/office/drawing/2014/main" id="{FEE07693-1822-40D4-88A4-0F663C787D7E}"/>
              </a:ext>
              <a:ext uri="{C183D7F6-B498-43B3-948B-1728B52AA6E4}">
                <adec:decorative xmlns:adec="http://schemas.microsoft.com/office/drawing/2017/decorative" val="1"/>
              </a:ext>
            </a:extLst>
          </p:cNvPr>
          <p:cNvSpPr/>
          <p:nvPr userDrawn="1"/>
        </p:nvSpPr>
        <p:spPr>
          <a:xfrm>
            <a:off x="1035546" y="6829131"/>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1">
            <a:extLst>
              <a:ext uri="{FF2B5EF4-FFF2-40B4-BE49-F238E27FC236}">
                <a16:creationId xmlns:a16="http://schemas.microsoft.com/office/drawing/2014/main" id="{C8142DAF-BE54-C239-5685-89D55E027E4E}"/>
              </a:ext>
            </a:extLst>
          </p:cNvPr>
          <p:cNvSpPr>
            <a:spLocks noGrp="1"/>
          </p:cNvSpPr>
          <p:nvPr>
            <p:ph type="title" hasCustomPrompt="1"/>
          </p:nvPr>
        </p:nvSpPr>
        <p:spPr>
          <a:xfrm>
            <a:off x="3520440" y="896111"/>
            <a:ext cx="7889768" cy="2039341"/>
          </a:xfrm>
        </p:spPr>
        <p:txBody>
          <a:bodyPr anchor="t" anchorCtr="0"/>
          <a:lstStyle>
            <a:lvl1pPr>
              <a:defRPr cap="all" baseline="0">
                <a:solidFill>
                  <a:schemeClr val="accent1"/>
                </a:solidFill>
              </a:defRPr>
            </a:lvl1pPr>
          </a:lstStyle>
          <a:p>
            <a:r>
              <a:rPr lang="en-US" dirty="0"/>
              <a:t>CLICK TO ADD TITLE</a:t>
            </a:r>
          </a:p>
        </p:txBody>
      </p:sp>
      <p:sp>
        <p:nvSpPr>
          <p:cNvPr id="10" name="Content Placeholder 2">
            <a:extLst>
              <a:ext uri="{FF2B5EF4-FFF2-40B4-BE49-F238E27FC236}">
                <a16:creationId xmlns:a16="http://schemas.microsoft.com/office/drawing/2014/main" id="{5A2EBD71-EB16-773C-A6CB-C6E1259AE70B}"/>
              </a:ext>
            </a:extLst>
          </p:cNvPr>
          <p:cNvSpPr>
            <a:spLocks noGrp="1"/>
          </p:cNvSpPr>
          <p:nvPr>
            <p:ph sz="half" idx="14" hasCustomPrompt="1"/>
          </p:nvPr>
        </p:nvSpPr>
        <p:spPr>
          <a:xfrm>
            <a:off x="3520440" y="3259056"/>
            <a:ext cx="2994660" cy="3006531"/>
          </a:xfrm>
        </p:spPr>
        <p:txBody>
          <a:bodyPr>
            <a:normAutofit/>
          </a:bodyPr>
          <a:lstStyle>
            <a:lvl1pPr marL="285750" indent="-285750">
              <a:lnSpc>
                <a:spcPts val="2000"/>
              </a:lnSpc>
              <a:buFont typeface="Arial" panose="020B0604020202020204" pitchFamily="34" charset="0"/>
              <a:buChar char="•"/>
              <a:defRPr sz="1800"/>
            </a:lvl1pPr>
            <a:lvl2pPr>
              <a:lnSpc>
                <a:spcPts val="2000"/>
              </a:lnSpc>
              <a:defRPr sz="1800"/>
            </a:lvl2pPr>
            <a:lvl3pPr>
              <a:lnSpc>
                <a:spcPts val="2000"/>
              </a:lnSpc>
              <a:defRPr sz="1800"/>
            </a:lvl3pPr>
            <a:lvl4pPr>
              <a:lnSpc>
                <a:spcPts val="2000"/>
              </a:lnSpc>
              <a:defRPr sz="1800"/>
            </a:lvl4pPr>
            <a:lvl5pPr>
              <a:lnSpc>
                <a:spcPts val="2000"/>
              </a:lnSpc>
              <a:defRPr sz="1800"/>
            </a:lvl5pPr>
          </a:lstStyle>
          <a:p>
            <a:pPr lvl="0"/>
            <a:r>
              <a:rPr lang="en-US" dirty="0"/>
              <a:t>Click to add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56944BE1-9937-7EA2-AA56-336B8D5CAADA}"/>
              </a:ext>
            </a:extLst>
          </p:cNvPr>
          <p:cNvSpPr>
            <a:spLocks noGrp="1"/>
          </p:cNvSpPr>
          <p:nvPr>
            <p:ph sz="half" idx="1" hasCustomPrompt="1"/>
          </p:nvPr>
        </p:nvSpPr>
        <p:spPr>
          <a:xfrm>
            <a:off x="6826432" y="3253740"/>
            <a:ext cx="4580088" cy="3006531"/>
          </a:xfrm>
        </p:spPr>
        <p:txBody>
          <a:bodyPr>
            <a:normAutofit/>
          </a:bodyPr>
          <a:lstStyle>
            <a:lvl1pPr marL="0" indent="0">
              <a:lnSpc>
                <a:spcPts val="2000"/>
              </a:lnSpc>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9" name="Date Placeholder 3">
            <a:extLst>
              <a:ext uri="{FF2B5EF4-FFF2-40B4-BE49-F238E27FC236}">
                <a16:creationId xmlns:a16="http://schemas.microsoft.com/office/drawing/2014/main" id="{5A56B3AA-5CA2-4004-8F95-11FD7B895DAE}"/>
              </a:ext>
            </a:extLst>
          </p:cNvPr>
          <p:cNvSpPr>
            <a:spLocks noGrp="1"/>
          </p:cNvSpPr>
          <p:nvPr>
            <p:ph type="dt" sz="half" idx="10"/>
          </p:nvPr>
        </p:nvSpPr>
        <p:spPr>
          <a:xfrm>
            <a:off x="3523723" y="6353175"/>
            <a:ext cx="1097280" cy="365125"/>
          </a:xfrm>
        </p:spPr>
        <p:txBody>
          <a:bodyPr/>
          <a:lstStyle>
            <a:lvl1pPr>
              <a:defRPr>
                <a:solidFill>
                  <a:schemeClr val="tx1">
                    <a:lumMod val="75000"/>
                    <a:lumOff val="25000"/>
                  </a:schemeClr>
                </a:solidFill>
              </a:defRPr>
            </a:lvl1pPr>
          </a:lstStyle>
          <a:p>
            <a:r>
              <a:rPr lang="en-US"/>
              <a:t>12/11/2023</a:t>
            </a:r>
            <a:endParaRPr lang="en-US" dirty="0"/>
          </a:p>
        </p:txBody>
      </p:sp>
      <p:sp>
        <p:nvSpPr>
          <p:cNvPr id="210" name="Footer Placeholder 4">
            <a:extLst>
              <a:ext uri="{FF2B5EF4-FFF2-40B4-BE49-F238E27FC236}">
                <a16:creationId xmlns:a16="http://schemas.microsoft.com/office/drawing/2014/main" id="{07D92F37-472D-4CCB-AA97-FA42E56079C7}"/>
              </a:ext>
            </a:extLst>
          </p:cNvPr>
          <p:cNvSpPr>
            <a:spLocks noGrp="1"/>
          </p:cNvSpPr>
          <p:nvPr>
            <p:ph type="ftr" sz="quarter" idx="11"/>
          </p:nvPr>
        </p:nvSpPr>
        <p:spPr>
          <a:xfrm>
            <a:off x="6642161" y="6350000"/>
            <a:ext cx="2286000" cy="365125"/>
          </a:xfrm>
        </p:spPr>
        <p:txBody>
          <a:bodyPr/>
          <a:lstStyle>
            <a:lvl1pPr>
              <a:defRPr>
                <a:solidFill>
                  <a:schemeClr val="tx1">
                    <a:lumMod val="75000"/>
                    <a:lumOff val="25000"/>
                  </a:schemeClr>
                </a:solidFill>
              </a:defRPr>
            </a:lvl1pPr>
          </a:lstStyle>
          <a:p>
            <a:r>
              <a:rPr lang="en-US"/>
              <a:t>Presentation title</a:t>
            </a:r>
            <a:endParaRPr lang="en-US" dirty="0"/>
          </a:p>
        </p:txBody>
      </p:sp>
      <p:sp>
        <p:nvSpPr>
          <p:cNvPr id="211" name="Slide Number Placeholder 5">
            <a:extLst>
              <a:ext uri="{FF2B5EF4-FFF2-40B4-BE49-F238E27FC236}">
                <a16:creationId xmlns:a16="http://schemas.microsoft.com/office/drawing/2014/main" id="{C0E89FFF-230F-4CBA-A6BC-D887B3FFA51F}"/>
              </a:ext>
            </a:extLst>
          </p:cNvPr>
          <p:cNvSpPr>
            <a:spLocks noGrp="1"/>
          </p:cNvSpPr>
          <p:nvPr>
            <p:ph type="sldNum" sz="quarter" idx="12"/>
          </p:nvPr>
        </p:nvSpPr>
        <p:spPr>
          <a:xfrm>
            <a:off x="10949320" y="6356350"/>
            <a:ext cx="457200" cy="365125"/>
          </a:xfrm>
        </p:spPr>
        <p:txBody>
          <a:bodyPr/>
          <a:lstStyle>
            <a:lvl1pPr>
              <a:defRPr>
                <a:solidFill>
                  <a:schemeClr val="tx1">
                    <a:lumMod val="75000"/>
                    <a:lumOff val="2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921514593"/>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Pictur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3807877" y="898524"/>
            <a:ext cx="7606895" cy="2029967"/>
          </a:xfrm>
        </p:spPr>
        <p:txBody>
          <a:bodyPr anchor="t" anchorCtr="0"/>
          <a:lstStyle>
            <a:lvl1pPr>
              <a:defRPr cap="all" baseline="0">
                <a:solidFill>
                  <a:schemeClr val="tx2"/>
                </a:solidFill>
              </a:defRPr>
            </a:lvl1pPr>
          </a:lstStyle>
          <a:p>
            <a:r>
              <a:rPr lang="en-US" dirty="0"/>
              <a:t>CLICK TO ADD TITLE</a:t>
            </a:r>
          </a:p>
        </p:txBody>
      </p:sp>
      <p:sp>
        <p:nvSpPr>
          <p:cNvPr id="27" name="Picture Placeholder 26">
            <a:extLst>
              <a:ext uri="{FF2B5EF4-FFF2-40B4-BE49-F238E27FC236}">
                <a16:creationId xmlns:a16="http://schemas.microsoft.com/office/drawing/2014/main" id="{01CF25F4-1889-5FE4-9BE0-413C509639DC}"/>
              </a:ext>
            </a:extLst>
          </p:cNvPr>
          <p:cNvSpPr>
            <a:spLocks noGrp="1"/>
          </p:cNvSpPr>
          <p:nvPr>
            <p:ph type="pic" sz="quarter" idx="15" hasCustomPrompt="1"/>
          </p:nvPr>
        </p:nvSpPr>
        <p:spPr>
          <a:xfrm>
            <a:off x="1011337" y="9212"/>
            <a:ext cx="2029967" cy="4850544"/>
          </a:xfrm>
          <a:custGeom>
            <a:avLst/>
            <a:gdLst>
              <a:gd name="connsiteX0" fmla="*/ 0 w 2029967"/>
              <a:gd name="connsiteY0" fmla="*/ 0 h 4850544"/>
              <a:gd name="connsiteX1" fmla="*/ 2029967 w 2029967"/>
              <a:gd name="connsiteY1" fmla="*/ 0 h 4850544"/>
              <a:gd name="connsiteX2" fmla="*/ 2029967 w 2029967"/>
              <a:gd name="connsiteY2" fmla="*/ 4850544 h 4850544"/>
              <a:gd name="connsiteX3" fmla="*/ 2025599 w 2029967"/>
              <a:gd name="connsiteY3" fmla="*/ 4850544 h 4850544"/>
              <a:gd name="connsiteX4" fmla="*/ 2 w 2029967"/>
              <a:gd name="connsiteY4" fmla="*/ 2824947 h 4850544"/>
              <a:gd name="connsiteX5" fmla="*/ 2 w 2029967"/>
              <a:gd name="connsiteY5" fmla="*/ 4850544 h 4850544"/>
              <a:gd name="connsiteX6" fmla="*/ 0 w 2029967"/>
              <a:gd name="connsiteY6" fmla="*/ 4850544 h 485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9967" h="4850544">
                <a:moveTo>
                  <a:pt x="0" y="0"/>
                </a:moveTo>
                <a:lnTo>
                  <a:pt x="2029967" y="0"/>
                </a:lnTo>
                <a:lnTo>
                  <a:pt x="2029967" y="4850544"/>
                </a:lnTo>
                <a:lnTo>
                  <a:pt x="2025599" y="4850544"/>
                </a:lnTo>
                <a:lnTo>
                  <a:pt x="2" y="2824947"/>
                </a:lnTo>
                <a:lnTo>
                  <a:pt x="2" y="4850544"/>
                </a:lnTo>
                <a:lnTo>
                  <a:pt x="0" y="4850544"/>
                </a:lnTo>
                <a:close/>
              </a:path>
            </a:pathLst>
          </a:custGeom>
        </p:spPr>
        <p:txBody>
          <a:bodyPr wrap="square">
            <a:noAutofit/>
          </a:bodyPr>
          <a:lstStyle>
            <a:lvl1pPr marL="0" indent="0" algn="l">
              <a:buNone/>
              <a:defRPr sz="2000">
                <a:solidFill>
                  <a:schemeClr val="bg1"/>
                </a:solidFill>
              </a:defRPr>
            </a:lvl1pPr>
          </a:lstStyle>
          <a:p>
            <a:r>
              <a:rPr lang="en-US" dirty="0"/>
              <a:t>Click icon to insert picture</a:t>
            </a:r>
          </a:p>
        </p:txBody>
      </p:sp>
      <p:sp>
        <p:nvSpPr>
          <p:cNvPr id="34" name="Rectangle 33">
            <a:extLst>
              <a:ext uri="{FF2B5EF4-FFF2-40B4-BE49-F238E27FC236}">
                <a16:creationId xmlns:a16="http://schemas.microsoft.com/office/drawing/2014/main" id="{9CC28908-2548-441C-BE9D-8728E1FC84C0}"/>
              </a:ext>
              <a:ext uri="{C183D7F6-B498-43B3-948B-1728B52AA6E4}">
                <adec:decorative xmlns:adec="http://schemas.microsoft.com/office/drawing/2017/decorative" val="1"/>
              </a:ext>
            </a:extLst>
          </p:cNvPr>
          <p:cNvSpPr/>
          <p:nvPr userDrawn="1"/>
        </p:nvSpPr>
        <p:spPr>
          <a:xfrm>
            <a:off x="1011339" y="4863266"/>
            <a:ext cx="2029968" cy="200489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a:extLst>
              <a:ext uri="{FF2B5EF4-FFF2-40B4-BE49-F238E27FC236}">
                <a16:creationId xmlns:a16="http://schemas.microsoft.com/office/drawing/2014/main" id="{731DC170-FB16-45F8-B62C-DCAB2B9AC31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11338" y="5865203"/>
            <a:ext cx="2019299" cy="999451"/>
          </a:xfrm>
          <a:prstGeom prst="rect">
            <a:avLst/>
          </a:prstGeom>
        </p:spPr>
      </p:pic>
      <p:sp>
        <p:nvSpPr>
          <p:cNvPr id="5" name="Content Placeholder 2">
            <a:extLst>
              <a:ext uri="{FF2B5EF4-FFF2-40B4-BE49-F238E27FC236}">
                <a16:creationId xmlns:a16="http://schemas.microsoft.com/office/drawing/2014/main" id="{ADE2E4A5-BFB0-8F89-C606-A1581EB9FC6E}"/>
              </a:ext>
            </a:extLst>
          </p:cNvPr>
          <p:cNvSpPr>
            <a:spLocks noGrp="1"/>
          </p:cNvSpPr>
          <p:nvPr>
            <p:ph sz="half" idx="16" hasCustomPrompt="1"/>
          </p:nvPr>
        </p:nvSpPr>
        <p:spPr>
          <a:xfrm>
            <a:off x="3803953" y="3259138"/>
            <a:ext cx="7615274" cy="2978150"/>
          </a:xfrm>
        </p:spPr>
        <p:txBody>
          <a:bodyPr>
            <a:normAutofit/>
          </a:bodyPr>
          <a:lstStyle>
            <a:lvl1pPr marL="285750" indent="-285750">
              <a:lnSpc>
                <a:spcPts val="2000"/>
              </a:lnSpc>
              <a:buFont typeface="Arial" panose="020B0604020202020204" pitchFamily="34" charset="0"/>
              <a:buChar char="•"/>
              <a:defRPr sz="1800">
                <a:solidFill>
                  <a:schemeClr val="tx2"/>
                </a:solidFill>
              </a:defRPr>
            </a:lvl1pPr>
            <a:lvl2pPr marL="685800">
              <a:lnSpc>
                <a:spcPts val="2000"/>
              </a:lnSpc>
              <a:defRPr sz="1800">
                <a:solidFill>
                  <a:schemeClr val="tx2"/>
                </a:solidFill>
              </a:defRPr>
            </a:lvl2pPr>
            <a:lvl3pPr marL="1143000">
              <a:lnSpc>
                <a:spcPts val="2000"/>
              </a:lnSpc>
              <a:defRPr sz="1800">
                <a:solidFill>
                  <a:schemeClr val="tx2"/>
                </a:solidFill>
              </a:defRPr>
            </a:lvl3pPr>
            <a:lvl4pPr marL="1600200">
              <a:lnSpc>
                <a:spcPts val="2000"/>
              </a:lnSpc>
              <a:defRPr sz="1800">
                <a:solidFill>
                  <a:schemeClr val="tx2"/>
                </a:solidFill>
              </a:defRPr>
            </a:lvl4pPr>
            <a:lvl5pPr marL="2057400">
              <a:lnSpc>
                <a:spcPts val="2000"/>
              </a:lnSpc>
              <a:defRPr sz="1800">
                <a:solidFill>
                  <a:schemeClr val="tx2"/>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9" name="Date Placeholder 3">
            <a:extLst>
              <a:ext uri="{FF2B5EF4-FFF2-40B4-BE49-F238E27FC236}">
                <a16:creationId xmlns:a16="http://schemas.microsoft.com/office/drawing/2014/main" id="{E2B0C6B8-E2CB-460E-BBC8-AC4339C89DB2}"/>
              </a:ext>
            </a:extLst>
          </p:cNvPr>
          <p:cNvSpPr>
            <a:spLocks noGrp="1"/>
          </p:cNvSpPr>
          <p:nvPr>
            <p:ph type="dt" sz="half" idx="10"/>
          </p:nvPr>
        </p:nvSpPr>
        <p:spPr>
          <a:xfrm>
            <a:off x="3803953" y="6353175"/>
            <a:ext cx="1097280" cy="365125"/>
          </a:xfrm>
        </p:spPr>
        <p:txBody>
          <a:bodyPr/>
          <a:lstStyle>
            <a:lvl1pPr>
              <a:defRPr>
                <a:solidFill>
                  <a:schemeClr val="bg1"/>
                </a:solidFill>
              </a:defRPr>
            </a:lvl1pPr>
          </a:lstStyle>
          <a:p>
            <a:r>
              <a:rPr lang="en-US"/>
              <a:t>12/11/2023</a:t>
            </a:r>
            <a:endParaRPr lang="en-US" dirty="0"/>
          </a:p>
        </p:txBody>
      </p:sp>
      <p:sp>
        <p:nvSpPr>
          <p:cNvPr id="70" name="Footer Placeholder 4">
            <a:extLst>
              <a:ext uri="{FF2B5EF4-FFF2-40B4-BE49-F238E27FC236}">
                <a16:creationId xmlns:a16="http://schemas.microsoft.com/office/drawing/2014/main" id="{433844D3-0FDA-4C97-9B21-5021A38E4FC2}"/>
              </a:ext>
            </a:extLst>
          </p:cNvPr>
          <p:cNvSpPr>
            <a:spLocks noGrp="1"/>
          </p:cNvSpPr>
          <p:nvPr>
            <p:ph type="ftr" sz="quarter" idx="11"/>
          </p:nvPr>
        </p:nvSpPr>
        <p:spPr>
          <a:xfrm>
            <a:off x="6788630" y="6350000"/>
            <a:ext cx="2286000" cy="365125"/>
          </a:xfrm>
        </p:spPr>
        <p:txBody>
          <a:bodyPr/>
          <a:lstStyle>
            <a:lvl1pPr>
              <a:defRPr>
                <a:solidFill>
                  <a:schemeClr val="bg1"/>
                </a:solidFill>
              </a:defRPr>
            </a:lvl1pPr>
          </a:lstStyle>
          <a:p>
            <a:r>
              <a:rPr lang="en-US"/>
              <a:t>Presentation title</a:t>
            </a:r>
            <a:endParaRPr lang="en-US" dirty="0"/>
          </a:p>
        </p:txBody>
      </p:sp>
      <p:sp>
        <p:nvSpPr>
          <p:cNvPr id="71" name="Slide Number Placeholder 5">
            <a:extLst>
              <a:ext uri="{FF2B5EF4-FFF2-40B4-BE49-F238E27FC236}">
                <a16:creationId xmlns:a16="http://schemas.microsoft.com/office/drawing/2014/main" id="{EC059538-F80F-46C9-80EB-AC9B56DD05C3}"/>
              </a:ext>
            </a:extLst>
          </p:cNvPr>
          <p:cNvSpPr>
            <a:spLocks noGrp="1"/>
          </p:cNvSpPr>
          <p:nvPr>
            <p:ph type="sldNum" sz="quarter" idx="12"/>
          </p:nvPr>
        </p:nvSpPr>
        <p:spPr>
          <a:xfrm>
            <a:off x="10962027"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grpSp>
        <p:nvGrpSpPr>
          <p:cNvPr id="9" name="Group 8">
            <a:extLst>
              <a:ext uri="{FF2B5EF4-FFF2-40B4-BE49-F238E27FC236}">
                <a16:creationId xmlns:a16="http://schemas.microsoft.com/office/drawing/2014/main" id="{378F81CD-65D4-6CA1-E2C2-34DF58B566B2}"/>
              </a:ext>
              <a:ext uri="{C183D7F6-B498-43B3-948B-1728B52AA6E4}">
                <adec:decorative xmlns:adec="http://schemas.microsoft.com/office/drawing/2017/decorative" val="1"/>
              </a:ext>
            </a:extLst>
          </p:cNvPr>
          <p:cNvGrpSpPr/>
          <p:nvPr userDrawn="1"/>
        </p:nvGrpSpPr>
        <p:grpSpPr>
          <a:xfrm>
            <a:off x="-1000" y="0"/>
            <a:ext cx="1015984" cy="6858000"/>
            <a:chOff x="-1000" y="0"/>
            <a:chExt cx="1015984" cy="6858000"/>
          </a:xfrm>
        </p:grpSpPr>
        <p:sp>
          <p:nvSpPr>
            <p:cNvPr id="10" name="Rectangle 9">
              <a:extLst>
                <a:ext uri="{FF2B5EF4-FFF2-40B4-BE49-F238E27FC236}">
                  <a16:creationId xmlns:a16="http://schemas.microsoft.com/office/drawing/2014/main" id="{E419657A-6BE9-88F7-BE4C-6BF3C13F7E91}"/>
                </a:ext>
                <a:ext uri="{C183D7F6-B498-43B3-948B-1728B52AA6E4}">
                  <adec:decorative xmlns:adec="http://schemas.microsoft.com/office/drawing/2017/decorative" val="1"/>
                </a:ext>
              </a:extLst>
            </p:cNvPr>
            <p:cNvSpPr/>
            <p:nvPr userDrawn="1"/>
          </p:nvSpPr>
          <p:spPr>
            <a:xfrm>
              <a:off x="0" y="4828032"/>
              <a:ext cx="1014984"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BB2BB8E-26BE-8FBF-1C62-4F42858193C1}"/>
                </a:ext>
                <a:ext uri="{C183D7F6-B498-43B3-948B-1728B52AA6E4}">
                  <adec:decorative xmlns:adec="http://schemas.microsoft.com/office/drawing/2017/decorative" val="1"/>
                </a:ext>
              </a:extLst>
            </p:cNvPr>
            <p:cNvSpPr/>
            <p:nvPr userDrawn="1"/>
          </p:nvSpPr>
          <p:spPr>
            <a:xfrm>
              <a:off x="0"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864BEFA-BF82-8BAF-1977-518DCAB0F3EC}"/>
                </a:ext>
                <a:ext uri="{C183D7F6-B498-43B3-948B-1728B52AA6E4}">
                  <adec:decorative xmlns:adec="http://schemas.microsoft.com/office/drawing/2017/decorative" val="1"/>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14C6E7FC-E03B-5EE2-7126-8CC1FBCB9DC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rot="5400000">
              <a:off x="-462818" y="552957"/>
              <a:ext cx="1828800" cy="905164"/>
            </a:xfrm>
            <a:prstGeom prst="rect">
              <a:avLst/>
            </a:prstGeom>
          </p:spPr>
        </p:pic>
        <p:sp>
          <p:nvSpPr>
            <p:cNvPr id="14" name="Rectangle 13">
              <a:extLst>
                <a:ext uri="{FF2B5EF4-FFF2-40B4-BE49-F238E27FC236}">
                  <a16:creationId xmlns:a16="http://schemas.microsoft.com/office/drawing/2014/main" id="{659957EF-0F68-275E-1FFC-87388D717462}"/>
                </a:ext>
                <a:ext uri="{C183D7F6-B498-43B3-948B-1728B52AA6E4}">
                  <adec:decorative xmlns:adec="http://schemas.microsoft.com/office/drawing/2017/decorative" val="1"/>
                </a:ext>
              </a:extLst>
            </p:cNvPr>
            <p:cNvSpPr/>
            <p:nvPr userDrawn="1"/>
          </p:nvSpPr>
          <p:spPr>
            <a:xfrm>
              <a:off x="0"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ECECEEA3-55C1-1632-4F14-7E57A802667B}"/>
                </a:ext>
                <a:ext uri="{C183D7F6-B498-43B3-948B-1728B52AA6E4}">
                  <adec:decorative xmlns:adec="http://schemas.microsoft.com/office/drawing/2017/decorative" val="1"/>
                </a:ext>
              </a:extLst>
            </p:cNvPr>
            <p:cNvSpPr/>
            <p:nvPr userDrawn="1"/>
          </p:nvSpPr>
          <p:spPr>
            <a:xfrm rot="10800000">
              <a:off x="100582" y="2932749"/>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6" name="Graphic 15">
              <a:extLst>
                <a:ext uri="{FF2B5EF4-FFF2-40B4-BE49-F238E27FC236}">
                  <a16:creationId xmlns:a16="http://schemas.microsoft.com/office/drawing/2014/main" id="{A6290E86-B21F-0C88-099F-07B046CA1D4B}"/>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457200" y="5380762"/>
              <a:ext cx="1828800" cy="914400"/>
            </a:xfrm>
            <a:prstGeom prst="rect">
              <a:avLst/>
            </a:prstGeom>
          </p:spPr>
        </p:pic>
      </p:grpSp>
      <p:sp>
        <p:nvSpPr>
          <p:cNvPr id="26" name="Rectangle 23">
            <a:extLst>
              <a:ext uri="{FF2B5EF4-FFF2-40B4-BE49-F238E27FC236}">
                <a16:creationId xmlns:a16="http://schemas.microsoft.com/office/drawing/2014/main" id="{E489F066-AA0F-D3C7-739B-15808100E736}"/>
              </a:ext>
              <a:ext uri="{C183D7F6-B498-43B3-948B-1728B52AA6E4}">
                <adec:decorative xmlns:adec="http://schemas.microsoft.com/office/drawing/2017/decorative" val="1"/>
              </a:ext>
            </a:extLst>
          </p:cNvPr>
          <p:cNvSpPr/>
          <p:nvPr userDrawn="1"/>
        </p:nvSpPr>
        <p:spPr>
          <a:xfrm>
            <a:off x="1011339" y="2834159"/>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2555004"/>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7104" userDrawn="1">
          <p15:clr>
            <a:srgbClr val="FBAE40"/>
          </p15:clr>
        </p15:guide>
        <p15:guide id="3" pos="739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762000" y="365125"/>
            <a:ext cx="106680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762000" y="1825625"/>
            <a:ext cx="10668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762000" y="6356350"/>
            <a:ext cx="2819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12/11/2023</a:t>
            </a:r>
            <a:endParaRPr lang="en-US" dirty="0"/>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819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700" r:id="rId1"/>
    <p:sldLayoutId id="2147483666" r:id="rId2"/>
    <p:sldLayoutId id="2147483704" r:id="rId3"/>
    <p:sldLayoutId id="2147483702" r:id="rId4"/>
    <p:sldLayoutId id="2147483678" r:id="rId5"/>
    <p:sldLayoutId id="2147483681" r:id="rId6"/>
    <p:sldLayoutId id="2147483696" r:id="rId7"/>
    <p:sldLayoutId id="2147483691" r:id="rId8"/>
    <p:sldLayoutId id="2147483677" r:id="rId9"/>
    <p:sldLayoutId id="2147483699" r:id="rId10"/>
    <p:sldLayoutId id="2147483685" r:id="rId11"/>
    <p:sldLayoutId id="2147483676" r:id="rId12"/>
    <p:sldLayoutId id="2147483649"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6" userDrawn="1">
          <p15:clr>
            <a:srgbClr val="5ACBF0"/>
          </p15:clr>
        </p15:guide>
        <p15:guide id="2" pos="1920" userDrawn="1">
          <p15:clr>
            <a:srgbClr val="F26B43"/>
          </p15:clr>
        </p15:guide>
        <p15:guide id="3" pos="5760" userDrawn="1">
          <p15:clr>
            <a:srgbClr val="F26B43"/>
          </p15:clr>
        </p15:guide>
        <p15:guide id="4" orient="horz" pos="2160" userDrawn="1">
          <p15:clr>
            <a:srgbClr val="F26B43"/>
          </p15:clr>
        </p15:guide>
        <p15:guide id="5" pos="1272" userDrawn="1">
          <p15:clr>
            <a:srgbClr val="9FCC3B"/>
          </p15:clr>
        </p15:guide>
        <p15:guide id="6" pos="2544" userDrawn="1">
          <p15:clr>
            <a:srgbClr val="9FCC3B"/>
          </p15:clr>
        </p15:guide>
        <p15:guide id="7" pos="5112" userDrawn="1">
          <p15:clr>
            <a:srgbClr val="9FCC3B"/>
          </p15:clr>
        </p15:guide>
        <p15:guide id="8" pos="6408" userDrawn="1">
          <p15:clr>
            <a:srgbClr val="9FCC3B"/>
          </p15:clr>
        </p15:guide>
        <p15:guide id="9" pos="3940" userDrawn="1">
          <p15:clr>
            <a:srgbClr val="F26B43"/>
          </p15:clr>
        </p15:guide>
        <p15:guide id="10" pos="7104" userDrawn="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4714772" y="677918"/>
            <a:ext cx="6856292" cy="3590596"/>
          </a:xfrm>
        </p:spPr>
        <p:txBody>
          <a:bodyPr>
            <a:normAutofit/>
          </a:bodyPr>
          <a:lstStyle/>
          <a:p>
            <a:r>
              <a:rPr lang="en-US" dirty="0"/>
              <a:t>Dangers Of IoT Devices</a:t>
            </a:r>
          </a:p>
        </p:txBody>
      </p:sp>
    </p:spTree>
    <p:extLst>
      <p:ext uri="{BB962C8B-B14F-4D97-AF65-F5344CB8AC3E}">
        <p14:creationId xmlns:p14="http://schemas.microsoft.com/office/powerpoint/2010/main" val="1642425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DB08D-8966-0F18-DF4C-B28953D3F2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2D861A2-F449-737F-DBD3-4EC6EF4EE9C7}"/>
              </a:ext>
            </a:extLst>
          </p:cNvPr>
          <p:cNvSpPr>
            <a:spLocks noGrp="1"/>
          </p:cNvSpPr>
          <p:nvPr>
            <p:ph type="title"/>
          </p:nvPr>
        </p:nvSpPr>
        <p:spPr>
          <a:xfrm>
            <a:off x="1552574" y="896111"/>
            <a:ext cx="9866540" cy="1358140"/>
          </a:xfrm>
        </p:spPr>
        <p:txBody>
          <a:bodyPr anchor="t">
            <a:normAutofit/>
          </a:bodyPr>
          <a:lstStyle/>
          <a:p>
            <a:r>
              <a:rPr lang="en-US" dirty="0"/>
              <a:t>What are Iot Devices</a:t>
            </a:r>
          </a:p>
        </p:txBody>
      </p:sp>
      <p:pic>
        <p:nvPicPr>
          <p:cNvPr id="2050" name="Picture 2" descr="Home &amp; Consumer IoT Security Solutions | DigiCert">
            <a:extLst>
              <a:ext uri="{FF2B5EF4-FFF2-40B4-BE49-F238E27FC236}">
                <a16:creationId xmlns:a16="http://schemas.microsoft.com/office/drawing/2014/main" id="{FBE1B9A2-ACCF-FCE1-E0A5-7201ACD34FC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887975" y="2481940"/>
            <a:ext cx="3807152" cy="3635831"/>
          </a:xfrm>
          <a:prstGeom prst="rect">
            <a:avLst/>
          </a:prstGeom>
          <a:solidFill>
            <a:srgbClr val="FFFFFF"/>
          </a:solidFill>
        </p:spPr>
      </p:pic>
      <p:sp>
        <p:nvSpPr>
          <p:cNvPr id="6" name="Content Placeholder 5">
            <a:extLst>
              <a:ext uri="{FF2B5EF4-FFF2-40B4-BE49-F238E27FC236}">
                <a16:creationId xmlns:a16="http://schemas.microsoft.com/office/drawing/2014/main" id="{87D52756-CD1F-6D76-5C0A-F86FFDEF3A9C}"/>
              </a:ext>
            </a:extLst>
          </p:cNvPr>
          <p:cNvSpPr>
            <a:spLocks noGrp="1"/>
          </p:cNvSpPr>
          <p:nvPr>
            <p:ph type="body" sz="quarter" idx="14"/>
          </p:nvPr>
        </p:nvSpPr>
        <p:spPr>
          <a:xfrm>
            <a:off x="8372723" y="2481940"/>
            <a:ext cx="3046391" cy="3759200"/>
          </a:xfrm>
        </p:spPr>
        <p:txBody>
          <a:bodyPr vert="horz" lIns="91440" tIns="45720" rIns="91440" bIns="45720" rtlCol="0">
            <a:normAutofit/>
          </a:bodyPr>
          <a:lstStyle/>
          <a:p>
            <a:pPr marL="285750" indent="-285750">
              <a:buFont typeface="Arial" panose="020B0604020202020204" pitchFamily="34" charset="0"/>
              <a:buChar char="•"/>
            </a:pPr>
            <a:r>
              <a:rPr lang="en-US" dirty="0"/>
              <a:t>Physical devices that connect to the internet</a:t>
            </a:r>
          </a:p>
          <a:p>
            <a:pPr marL="285750" indent="-285750">
              <a:buFont typeface="Arial" panose="020B0604020202020204" pitchFamily="34" charset="0"/>
              <a:buChar char="•"/>
            </a:pPr>
            <a:r>
              <a:rPr lang="en-US" dirty="0"/>
              <a:t>Examples</a:t>
            </a:r>
          </a:p>
          <a:p>
            <a:pPr marL="742950" lvl="1" indent="-285750">
              <a:buFont typeface="Arial" panose="020B0604020202020204" pitchFamily="34" charset="0"/>
              <a:buChar char="•"/>
            </a:pPr>
            <a:r>
              <a:rPr lang="en-US" dirty="0"/>
              <a:t>TVs</a:t>
            </a:r>
          </a:p>
          <a:p>
            <a:pPr marL="742950" lvl="1" indent="-285750">
              <a:buFont typeface="Arial" panose="020B0604020202020204" pitchFamily="34" charset="0"/>
              <a:buChar char="•"/>
            </a:pPr>
            <a:r>
              <a:rPr lang="en-US" dirty="0"/>
              <a:t>Security Cameras</a:t>
            </a:r>
          </a:p>
          <a:p>
            <a:pPr marL="742950" lvl="1" indent="-285750">
              <a:buFont typeface="Arial" panose="020B0604020202020204" pitchFamily="34" charset="0"/>
              <a:buChar char="•"/>
            </a:pPr>
            <a:r>
              <a:rPr lang="en-US" dirty="0"/>
              <a:t>Smart Plugs</a:t>
            </a:r>
          </a:p>
        </p:txBody>
      </p:sp>
      <p:sp>
        <p:nvSpPr>
          <p:cNvPr id="7" name="Slide Number Placeholder 6">
            <a:extLst>
              <a:ext uri="{FF2B5EF4-FFF2-40B4-BE49-F238E27FC236}">
                <a16:creationId xmlns:a16="http://schemas.microsoft.com/office/drawing/2014/main" id="{9D777893-525E-6E57-FB4D-734C8C76A7EF}"/>
              </a:ext>
            </a:extLst>
          </p:cNvPr>
          <p:cNvSpPr>
            <a:spLocks noGrp="1"/>
          </p:cNvSpPr>
          <p:nvPr>
            <p:ph type="sldNum" sz="quarter" idx="12"/>
          </p:nvPr>
        </p:nvSpPr>
        <p:spPr>
          <a:xfrm>
            <a:off x="11123295" y="6356350"/>
            <a:ext cx="457200" cy="365125"/>
          </a:xfrm>
        </p:spPr>
        <p:txBody>
          <a:bodyPr anchor="ctr">
            <a:normAutofit/>
          </a:bodyPr>
          <a:lstStyle/>
          <a:p>
            <a:pPr>
              <a:spcAft>
                <a:spcPts val="600"/>
              </a:spcAft>
            </a:pPr>
            <a:fld id="{B5CEABB6-07DC-46E8-9B57-56EC44A396E5}" type="slidenum">
              <a:rPr lang="en-US" smtClean="0"/>
              <a:pPr>
                <a:spcAft>
                  <a:spcPts val="600"/>
                </a:spcAft>
              </a:pPr>
              <a:t>10</a:t>
            </a:fld>
            <a:endParaRPr lang="en-US"/>
          </a:p>
        </p:txBody>
      </p:sp>
    </p:spTree>
    <p:extLst>
      <p:ext uri="{BB962C8B-B14F-4D97-AF65-F5344CB8AC3E}">
        <p14:creationId xmlns:p14="http://schemas.microsoft.com/office/powerpoint/2010/main" val="48330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08157-F50A-0B22-5257-883204E30A5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0A5FAEE-5E79-0616-6B27-6BBE6237E4E0}"/>
              </a:ext>
            </a:extLst>
          </p:cNvPr>
          <p:cNvSpPr>
            <a:spLocks noGrp="1"/>
          </p:cNvSpPr>
          <p:nvPr>
            <p:ph type="title"/>
          </p:nvPr>
        </p:nvSpPr>
        <p:spPr>
          <a:xfrm>
            <a:off x="1552574" y="896111"/>
            <a:ext cx="9866540" cy="1358140"/>
          </a:xfrm>
        </p:spPr>
        <p:txBody>
          <a:bodyPr anchor="t">
            <a:normAutofit/>
          </a:bodyPr>
          <a:lstStyle/>
          <a:p>
            <a:r>
              <a:rPr lang="en-US" dirty="0"/>
              <a:t>What are some </a:t>
            </a:r>
            <a:r>
              <a:rPr lang="en-US" dirty="0" err="1"/>
              <a:t>IoMt</a:t>
            </a:r>
            <a:r>
              <a:rPr lang="en-US" dirty="0"/>
              <a:t> Devices</a:t>
            </a:r>
          </a:p>
        </p:txBody>
      </p:sp>
      <p:sp>
        <p:nvSpPr>
          <p:cNvPr id="7" name="Slide Number Placeholder 6">
            <a:extLst>
              <a:ext uri="{FF2B5EF4-FFF2-40B4-BE49-F238E27FC236}">
                <a16:creationId xmlns:a16="http://schemas.microsoft.com/office/drawing/2014/main" id="{633ECA8C-1EAD-FBA5-39D8-CA8335277E26}"/>
              </a:ext>
            </a:extLst>
          </p:cNvPr>
          <p:cNvSpPr>
            <a:spLocks noGrp="1"/>
          </p:cNvSpPr>
          <p:nvPr>
            <p:ph type="sldNum" sz="quarter" idx="12"/>
          </p:nvPr>
        </p:nvSpPr>
        <p:spPr>
          <a:xfrm>
            <a:off x="11123295" y="6356350"/>
            <a:ext cx="457200" cy="365125"/>
          </a:xfrm>
        </p:spPr>
        <p:txBody>
          <a:bodyPr anchor="ctr">
            <a:normAutofit/>
          </a:bodyPr>
          <a:lstStyle/>
          <a:p>
            <a:pPr>
              <a:spcAft>
                <a:spcPts val="600"/>
              </a:spcAft>
            </a:pPr>
            <a:fld id="{B5CEABB6-07DC-46E8-9B57-56EC44A396E5}" type="slidenum">
              <a:rPr lang="en-US" smtClean="0"/>
              <a:pPr>
                <a:spcAft>
                  <a:spcPts val="600"/>
                </a:spcAft>
              </a:pPr>
              <a:t>11</a:t>
            </a:fld>
            <a:endParaRPr lang="en-US"/>
          </a:p>
        </p:txBody>
      </p:sp>
      <p:pic>
        <p:nvPicPr>
          <p:cNvPr id="2050" name="Picture 2" descr="The Benefits of a Bluetooth-Enabled Pacemaker with Raffaele Corbisiero, MD">
            <a:extLst>
              <a:ext uri="{FF2B5EF4-FFF2-40B4-BE49-F238E27FC236}">
                <a16:creationId xmlns:a16="http://schemas.microsoft.com/office/drawing/2014/main" id="{28DBA9B4-85D1-DE31-2339-0C143BCB8A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58" t="35589" r="7850" b="7314"/>
          <a:stretch/>
        </p:blipFill>
        <p:spPr bwMode="auto">
          <a:xfrm>
            <a:off x="1136276" y="2910316"/>
            <a:ext cx="5795682" cy="21875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OMRON Evolv Wireless Upper Arm Blood Pressure Monitor - OMRON Healthcare">
            <a:extLst>
              <a:ext uri="{FF2B5EF4-FFF2-40B4-BE49-F238E27FC236}">
                <a16:creationId xmlns:a16="http://schemas.microsoft.com/office/drawing/2014/main" id="{1682A612-9C9D-3A9A-A583-539DAF8A72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116" r="12079"/>
          <a:stretch/>
        </p:blipFill>
        <p:spPr bwMode="auto">
          <a:xfrm>
            <a:off x="7234518" y="2416229"/>
            <a:ext cx="4403912" cy="3175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423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F25AB-63C8-43B1-CEA6-8D5308BD2D5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E22B5D0-4EAC-22F9-2A26-4017842564C9}"/>
              </a:ext>
            </a:extLst>
          </p:cNvPr>
          <p:cNvSpPr>
            <a:spLocks noGrp="1"/>
          </p:cNvSpPr>
          <p:nvPr>
            <p:ph type="title"/>
          </p:nvPr>
        </p:nvSpPr>
        <p:spPr>
          <a:xfrm>
            <a:off x="1552574" y="896111"/>
            <a:ext cx="9866540" cy="1358140"/>
          </a:xfrm>
        </p:spPr>
        <p:txBody>
          <a:bodyPr anchor="t">
            <a:normAutofit/>
          </a:bodyPr>
          <a:lstStyle/>
          <a:p>
            <a:r>
              <a:rPr lang="en-US" dirty="0"/>
              <a:t>What are some </a:t>
            </a:r>
            <a:r>
              <a:rPr lang="en-US" dirty="0" err="1"/>
              <a:t>IIot</a:t>
            </a:r>
            <a:r>
              <a:rPr lang="en-US" dirty="0"/>
              <a:t> Devices</a:t>
            </a:r>
          </a:p>
        </p:txBody>
      </p:sp>
      <p:sp>
        <p:nvSpPr>
          <p:cNvPr id="7" name="Slide Number Placeholder 6">
            <a:extLst>
              <a:ext uri="{FF2B5EF4-FFF2-40B4-BE49-F238E27FC236}">
                <a16:creationId xmlns:a16="http://schemas.microsoft.com/office/drawing/2014/main" id="{153C388E-B957-BCCA-3F5E-5FC58500A537}"/>
              </a:ext>
            </a:extLst>
          </p:cNvPr>
          <p:cNvSpPr>
            <a:spLocks noGrp="1"/>
          </p:cNvSpPr>
          <p:nvPr>
            <p:ph type="sldNum" sz="quarter" idx="12"/>
          </p:nvPr>
        </p:nvSpPr>
        <p:spPr>
          <a:xfrm>
            <a:off x="11123295" y="6356350"/>
            <a:ext cx="457200" cy="365125"/>
          </a:xfrm>
        </p:spPr>
        <p:txBody>
          <a:bodyPr anchor="ctr">
            <a:normAutofit/>
          </a:bodyPr>
          <a:lstStyle/>
          <a:p>
            <a:pPr>
              <a:spcAft>
                <a:spcPts val="600"/>
              </a:spcAft>
            </a:pPr>
            <a:fld id="{B5CEABB6-07DC-46E8-9B57-56EC44A396E5}" type="slidenum">
              <a:rPr lang="en-US" smtClean="0"/>
              <a:pPr>
                <a:spcAft>
                  <a:spcPts val="600"/>
                </a:spcAft>
              </a:pPr>
              <a:t>12</a:t>
            </a:fld>
            <a:endParaRPr lang="en-US"/>
          </a:p>
        </p:txBody>
      </p:sp>
      <p:pic>
        <p:nvPicPr>
          <p:cNvPr id="5122" name="Picture 2" descr="Full range of equipment for Industrial Internet of Things (IIoT)">
            <a:extLst>
              <a:ext uri="{FF2B5EF4-FFF2-40B4-BE49-F238E27FC236}">
                <a16:creationId xmlns:a16="http://schemas.microsoft.com/office/drawing/2014/main" id="{B24F9727-D330-ED16-11ED-10156DD80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0575" y="2751010"/>
            <a:ext cx="5096435" cy="240260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What Is Industrial Internet of Things (IIoT)? H - Advantech">
            <a:extLst>
              <a:ext uri="{FF2B5EF4-FFF2-40B4-BE49-F238E27FC236}">
                <a16:creationId xmlns:a16="http://schemas.microsoft.com/office/drawing/2014/main" id="{581DADC0-2411-6BC2-A224-518FED7DB2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1994" y="1799663"/>
            <a:ext cx="5439429" cy="4305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719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40ED6-5E77-6752-5DF1-00F4EC616C8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8F5EA4B-394C-4230-4663-3265EA8B909A}"/>
              </a:ext>
            </a:extLst>
          </p:cNvPr>
          <p:cNvSpPr>
            <a:spLocks noGrp="1"/>
          </p:cNvSpPr>
          <p:nvPr>
            <p:ph type="title"/>
          </p:nvPr>
        </p:nvSpPr>
        <p:spPr>
          <a:xfrm>
            <a:off x="1552574" y="896111"/>
            <a:ext cx="9866540" cy="1358140"/>
          </a:xfrm>
        </p:spPr>
        <p:txBody>
          <a:bodyPr anchor="t">
            <a:normAutofit/>
          </a:bodyPr>
          <a:lstStyle/>
          <a:p>
            <a:r>
              <a:rPr lang="en-US" dirty="0"/>
              <a:t>What are some Iot Devices</a:t>
            </a:r>
          </a:p>
        </p:txBody>
      </p:sp>
      <p:sp>
        <p:nvSpPr>
          <p:cNvPr id="7" name="Slide Number Placeholder 6">
            <a:extLst>
              <a:ext uri="{FF2B5EF4-FFF2-40B4-BE49-F238E27FC236}">
                <a16:creationId xmlns:a16="http://schemas.microsoft.com/office/drawing/2014/main" id="{41BF5BAB-FC36-5922-DAC8-76F8C504CA65}"/>
              </a:ext>
            </a:extLst>
          </p:cNvPr>
          <p:cNvSpPr>
            <a:spLocks noGrp="1"/>
          </p:cNvSpPr>
          <p:nvPr>
            <p:ph type="sldNum" sz="quarter" idx="12"/>
          </p:nvPr>
        </p:nvSpPr>
        <p:spPr>
          <a:xfrm>
            <a:off x="11123295" y="6356350"/>
            <a:ext cx="457200" cy="365125"/>
          </a:xfrm>
        </p:spPr>
        <p:txBody>
          <a:bodyPr anchor="ctr">
            <a:normAutofit/>
          </a:bodyPr>
          <a:lstStyle/>
          <a:p>
            <a:pPr>
              <a:spcAft>
                <a:spcPts val="600"/>
              </a:spcAft>
            </a:pPr>
            <a:fld id="{B5CEABB6-07DC-46E8-9B57-56EC44A396E5}" type="slidenum">
              <a:rPr lang="en-US" smtClean="0"/>
              <a:pPr>
                <a:spcAft>
                  <a:spcPts val="600"/>
                </a:spcAft>
              </a:pPr>
              <a:t>13</a:t>
            </a:fld>
            <a:endParaRPr lang="en-US"/>
          </a:p>
        </p:txBody>
      </p:sp>
      <p:pic>
        <p:nvPicPr>
          <p:cNvPr id="8" name="Picture 7">
            <a:extLst>
              <a:ext uri="{FF2B5EF4-FFF2-40B4-BE49-F238E27FC236}">
                <a16:creationId xmlns:a16="http://schemas.microsoft.com/office/drawing/2014/main" id="{C5ED69E3-7FC9-885D-DC58-AFC79C6E1C21}"/>
              </a:ext>
            </a:extLst>
          </p:cNvPr>
          <p:cNvPicPr>
            <a:picLocks noChangeAspect="1"/>
          </p:cNvPicPr>
          <p:nvPr/>
        </p:nvPicPr>
        <p:blipFill>
          <a:blip r:embed="rId3"/>
          <a:srcRect l="3693" r="3693"/>
          <a:stretch/>
        </p:blipFill>
        <p:spPr>
          <a:xfrm>
            <a:off x="1799033" y="1692226"/>
            <a:ext cx="3974586" cy="2077223"/>
          </a:xfrm>
          <a:prstGeom prst="rect">
            <a:avLst/>
          </a:prstGeom>
        </p:spPr>
      </p:pic>
      <p:pic>
        <p:nvPicPr>
          <p:cNvPr id="12" name="Picture 11">
            <a:extLst>
              <a:ext uri="{FF2B5EF4-FFF2-40B4-BE49-F238E27FC236}">
                <a16:creationId xmlns:a16="http://schemas.microsoft.com/office/drawing/2014/main" id="{AF34CDA2-55B9-4ACA-A1C0-4468A02E8C8D}"/>
              </a:ext>
            </a:extLst>
          </p:cNvPr>
          <p:cNvPicPr>
            <a:picLocks noChangeAspect="1"/>
          </p:cNvPicPr>
          <p:nvPr/>
        </p:nvPicPr>
        <p:blipFill>
          <a:blip r:embed="rId4"/>
          <a:stretch>
            <a:fillRect/>
          </a:stretch>
        </p:blipFill>
        <p:spPr>
          <a:xfrm>
            <a:off x="1799033" y="3844404"/>
            <a:ext cx="3974586" cy="2694508"/>
          </a:xfrm>
          <a:prstGeom prst="rect">
            <a:avLst/>
          </a:prstGeom>
        </p:spPr>
      </p:pic>
      <p:pic>
        <p:nvPicPr>
          <p:cNvPr id="14" name="Picture 13">
            <a:extLst>
              <a:ext uri="{FF2B5EF4-FFF2-40B4-BE49-F238E27FC236}">
                <a16:creationId xmlns:a16="http://schemas.microsoft.com/office/drawing/2014/main" id="{C7BCB611-CD96-FD93-E661-83C4DF7B930F}"/>
              </a:ext>
            </a:extLst>
          </p:cNvPr>
          <p:cNvPicPr>
            <a:picLocks noChangeAspect="1"/>
          </p:cNvPicPr>
          <p:nvPr/>
        </p:nvPicPr>
        <p:blipFill>
          <a:blip r:embed="rId5"/>
          <a:stretch>
            <a:fillRect/>
          </a:stretch>
        </p:blipFill>
        <p:spPr>
          <a:xfrm>
            <a:off x="5876365" y="1692226"/>
            <a:ext cx="4028848" cy="2077223"/>
          </a:xfrm>
          <a:prstGeom prst="rect">
            <a:avLst/>
          </a:prstGeom>
        </p:spPr>
      </p:pic>
      <p:pic>
        <p:nvPicPr>
          <p:cNvPr id="4098" name="Picture 2" descr="10 stupid IoT devices that we just didn't need">
            <a:extLst>
              <a:ext uri="{FF2B5EF4-FFF2-40B4-BE49-F238E27FC236}">
                <a16:creationId xmlns:a16="http://schemas.microsoft.com/office/drawing/2014/main" id="{B7754EF2-0471-FFAD-218D-8604FD254DD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474" r="2421"/>
          <a:stretch/>
        </p:blipFill>
        <p:spPr bwMode="auto">
          <a:xfrm>
            <a:off x="5876365" y="3844404"/>
            <a:ext cx="4028848" cy="2694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329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03019-C726-ABA2-66E1-3215997C0D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697953-B0AD-654B-65D1-515973BA1335}"/>
              </a:ext>
            </a:extLst>
          </p:cNvPr>
          <p:cNvSpPr>
            <a:spLocks noGrp="1"/>
          </p:cNvSpPr>
          <p:nvPr>
            <p:ph type="title"/>
          </p:nvPr>
        </p:nvSpPr>
        <p:spPr>
          <a:xfrm>
            <a:off x="762001" y="896112"/>
            <a:ext cx="6589150" cy="1988706"/>
          </a:xfrm>
        </p:spPr>
        <p:txBody>
          <a:bodyPr anchor="t">
            <a:normAutofit/>
          </a:bodyPr>
          <a:lstStyle/>
          <a:p>
            <a:r>
              <a:rPr lang="en-US" dirty="0"/>
              <a:t>IOT IS increasing</a:t>
            </a:r>
          </a:p>
        </p:txBody>
      </p:sp>
      <p:sp>
        <p:nvSpPr>
          <p:cNvPr id="14" name="Slide Number Placeholder 13">
            <a:extLst>
              <a:ext uri="{FF2B5EF4-FFF2-40B4-BE49-F238E27FC236}">
                <a16:creationId xmlns:a16="http://schemas.microsoft.com/office/drawing/2014/main" id="{320C9CDC-CA38-195C-C0A5-1E57C8C528F0}"/>
              </a:ext>
            </a:extLst>
          </p:cNvPr>
          <p:cNvSpPr>
            <a:spLocks noGrp="1"/>
          </p:cNvSpPr>
          <p:nvPr>
            <p:ph type="sldNum" sz="quarter" idx="12"/>
          </p:nvPr>
        </p:nvSpPr>
        <p:spPr>
          <a:xfrm>
            <a:off x="11274091" y="6355080"/>
            <a:ext cx="457200" cy="365125"/>
          </a:xfrm>
        </p:spPr>
        <p:txBody>
          <a:bodyPr anchor="ctr">
            <a:normAutofit/>
          </a:bodyPr>
          <a:lstStyle/>
          <a:p>
            <a:pPr>
              <a:spcAft>
                <a:spcPts val="600"/>
              </a:spcAft>
            </a:pPr>
            <a:fld id="{B5CEABB6-07DC-46E8-9B57-56EC44A396E5}" type="slidenum">
              <a:rPr lang="en-US" smtClean="0"/>
              <a:pPr>
                <a:spcAft>
                  <a:spcPts val="600"/>
                </a:spcAft>
              </a:pPr>
              <a:t>14</a:t>
            </a:fld>
            <a:endParaRPr lang="en-US"/>
          </a:p>
        </p:txBody>
      </p:sp>
      <p:pic>
        <p:nvPicPr>
          <p:cNvPr id="1026" name="Picture 2" descr="Number of connected IoT devices growing 13% to 18.8 billion">
            <a:extLst>
              <a:ext uri="{FF2B5EF4-FFF2-40B4-BE49-F238E27FC236}">
                <a16:creationId xmlns:a16="http://schemas.microsoft.com/office/drawing/2014/main" id="{7EB24E57-EAB5-AA2A-4D8E-F8E3F29575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681" y="2043953"/>
            <a:ext cx="7143312" cy="3746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491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74E92-37EC-8903-B354-4C974FD6E00C}"/>
            </a:ext>
          </a:extLst>
        </p:cNvPr>
        <p:cNvGrpSpPr/>
        <p:nvPr/>
      </p:nvGrpSpPr>
      <p:grpSpPr>
        <a:xfrm>
          <a:off x="0" y="0"/>
          <a:ext cx="0" cy="0"/>
          <a:chOff x="0" y="0"/>
          <a:chExt cx="0" cy="0"/>
        </a:xfrm>
      </p:grpSpPr>
      <p:sp>
        <p:nvSpPr>
          <p:cNvPr id="23" name="Title 22">
            <a:extLst>
              <a:ext uri="{FF2B5EF4-FFF2-40B4-BE49-F238E27FC236}">
                <a16:creationId xmlns:a16="http://schemas.microsoft.com/office/drawing/2014/main" id="{00DADEF9-AB7D-0037-4A5F-D7A2443F8204}"/>
              </a:ext>
            </a:extLst>
          </p:cNvPr>
          <p:cNvSpPr>
            <a:spLocks noGrp="1"/>
          </p:cNvSpPr>
          <p:nvPr>
            <p:ph type="title"/>
          </p:nvPr>
        </p:nvSpPr>
        <p:spPr/>
        <p:txBody>
          <a:bodyPr>
            <a:normAutofit/>
          </a:bodyPr>
          <a:lstStyle/>
          <a:p>
            <a:r>
              <a:rPr lang="en-US" dirty="0"/>
              <a:t>Benefit of IoT</a:t>
            </a:r>
          </a:p>
        </p:txBody>
      </p:sp>
      <p:sp>
        <p:nvSpPr>
          <p:cNvPr id="13" name="Slide Number Placeholder 12">
            <a:extLst>
              <a:ext uri="{FF2B5EF4-FFF2-40B4-BE49-F238E27FC236}">
                <a16:creationId xmlns:a16="http://schemas.microsoft.com/office/drawing/2014/main" id="{DD1DF8D5-1A95-180F-1E36-D7AA28309597}"/>
              </a:ext>
            </a:extLst>
          </p:cNvPr>
          <p:cNvSpPr>
            <a:spLocks noGrp="1"/>
          </p:cNvSpPr>
          <p:nvPr>
            <p:ph type="sldNum" sz="quarter" idx="12"/>
          </p:nvPr>
        </p:nvSpPr>
        <p:spPr/>
        <p:txBody>
          <a:bodyPr/>
          <a:lstStyle/>
          <a:p>
            <a:fld id="{B5CEABB6-07DC-46E8-9B57-56EC44A396E5}" type="slidenum">
              <a:rPr lang="en-US" smtClean="0"/>
              <a:pPr/>
              <a:t>15</a:t>
            </a:fld>
            <a:endParaRPr lang="en-US" dirty="0"/>
          </a:p>
        </p:txBody>
      </p:sp>
      <p:sp>
        <p:nvSpPr>
          <p:cNvPr id="7" name="Text Placeholder 6">
            <a:extLst>
              <a:ext uri="{FF2B5EF4-FFF2-40B4-BE49-F238E27FC236}">
                <a16:creationId xmlns:a16="http://schemas.microsoft.com/office/drawing/2014/main" id="{BD962EEF-8F55-6A87-62B6-B4E243E81B8C}"/>
              </a:ext>
            </a:extLst>
          </p:cNvPr>
          <p:cNvSpPr>
            <a:spLocks noGrp="1"/>
          </p:cNvSpPr>
          <p:nvPr>
            <p:ph sz="half" idx="14"/>
          </p:nvPr>
        </p:nvSpPr>
        <p:spPr/>
        <p:txBody>
          <a:bodyPr>
            <a:normAutofit fontScale="77500" lnSpcReduction="20000"/>
          </a:bodyPr>
          <a:lstStyle/>
          <a:p>
            <a:pPr marL="457200" indent="-457200">
              <a:lnSpc>
                <a:spcPct val="100000"/>
              </a:lnSpc>
              <a:buFont typeface="Arial" panose="020B0604020202020204" pitchFamily="34" charset="0"/>
              <a:buChar char="•"/>
            </a:pPr>
            <a:r>
              <a:rPr lang="en-US" sz="3200" dirty="0"/>
              <a:t>Automation and control</a:t>
            </a:r>
          </a:p>
          <a:p>
            <a:pPr marL="457200" indent="-457200">
              <a:lnSpc>
                <a:spcPct val="100000"/>
              </a:lnSpc>
              <a:buFont typeface="Arial" panose="020B0604020202020204" pitchFamily="34" charset="0"/>
              <a:buChar char="•"/>
            </a:pPr>
            <a:r>
              <a:rPr lang="en-US" sz="3200" dirty="0"/>
              <a:t>Access information in real time</a:t>
            </a:r>
          </a:p>
          <a:p>
            <a:pPr marL="457200" indent="-457200">
              <a:lnSpc>
                <a:spcPct val="100000"/>
              </a:lnSpc>
              <a:buFont typeface="Arial" panose="020B0604020202020204" pitchFamily="34" charset="0"/>
              <a:buChar char="•"/>
            </a:pPr>
            <a:r>
              <a:rPr lang="en-US" sz="3200" dirty="0"/>
              <a:t>New business opportunities</a:t>
            </a:r>
          </a:p>
          <a:p>
            <a:pPr marL="457200" indent="-457200">
              <a:lnSpc>
                <a:spcPct val="100000"/>
              </a:lnSpc>
              <a:buFont typeface="Arial" panose="020B0604020202020204" pitchFamily="34" charset="0"/>
              <a:buChar char="•"/>
            </a:pPr>
            <a:r>
              <a:rPr lang="en-US" sz="3200" dirty="0"/>
              <a:t>Improve monitoring with sensors</a:t>
            </a:r>
          </a:p>
          <a:p>
            <a:pPr marL="457200" indent="-457200">
              <a:lnSpc>
                <a:spcPct val="100000"/>
              </a:lnSpc>
              <a:buFont typeface="Arial" panose="020B0604020202020204" pitchFamily="34" charset="0"/>
              <a:buChar char="•"/>
            </a:pPr>
            <a:r>
              <a:rPr lang="en-US" sz="3200" dirty="0"/>
              <a:t>Machine-to-machine communication</a:t>
            </a:r>
          </a:p>
        </p:txBody>
      </p:sp>
      <p:sp>
        <p:nvSpPr>
          <p:cNvPr id="2" name="Content Placeholder 1">
            <a:extLst>
              <a:ext uri="{FF2B5EF4-FFF2-40B4-BE49-F238E27FC236}">
                <a16:creationId xmlns:a16="http://schemas.microsoft.com/office/drawing/2014/main" id="{38339B65-297A-22A3-719E-AAA012509413}"/>
              </a:ext>
            </a:extLst>
          </p:cNvPr>
          <p:cNvSpPr>
            <a:spLocks noGrp="1"/>
          </p:cNvSpPr>
          <p:nvPr>
            <p:ph sz="half" idx="15"/>
          </p:nvPr>
        </p:nvSpPr>
        <p:spPr/>
        <p:txBody>
          <a:bodyPr>
            <a:normAutofit/>
          </a:bodyPr>
          <a:lstStyle/>
          <a:p>
            <a:pPr marL="457200" indent="-457200">
              <a:lnSpc>
                <a:spcPct val="100000"/>
              </a:lnSpc>
              <a:buFont typeface="Arial" panose="020B0604020202020204" pitchFamily="34" charset="0"/>
              <a:buChar char="•"/>
            </a:pPr>
            <a:r>
              <a:rPr lang="en-US" sz="2500" dirty="0"/>
              <a:t>Better quality of life</a:t>
            </a:r>
          </a:p>
          <a:p>
            <a:pPr marL="457200" indent="-457200">
              <a:lnSpc>
                <a:spcPct val="100000"/>
              </a:lnSpc>
              <a:buFont typeface="Arial" panose="020B0604020202020204" pitchFamily="34" charset="0"/>
              <a:buChar char="•"/>
            </a:pPr>
            <a:r>
              <a:rPr lang="en-US" sz="2500" dirty="0"/>
              <a:t>Cost reduction</a:t>
            </a:r>
          </a:p>
          <a:p>
            <a:pPr marL="457200" indent="-457200">
              <a:lnSpc>
                <a:spcPct val="100000"/>
              </a:lnSpc>
              <a:buFont typeface="Arial" panose="020B0604020202020204" pitchFamily="34" charset="0"/>
              <a:buChar char="•"/>
            </a:pPr>
            <a:r>
              <a:rPr lang="en-US" sz="2500" dirty="0"/>
              <a:t>Increased efficiency and productivity</a:t>
            </a:r>
          </a:p>
          <a:p>
            <a:pPr marL="457200" indent="-457200">
              <a:lnSpc>
                <a:spcPct val="100000"/>
              </a:lnSpc>
              <a:buFont typeface="Arial" panose="020B0604020202020204" pitchFamily="34" charset="0"/>
              <a:buChar char="•"/>
            </a:pPr>
            <a:r>
              <a:rPr lang="en-US" sz="2500" dirty="0"/>
              <a:t>Predictive analytics</a:t>
            </a:r>
          </a:p>
          <a:p>
            <a:pPr marL="457200" indent="-457200">
              <a:lnSpc>
                <a:spcPct val="100000"/>
              </a:lnSpc>
              <a:buFont typeface="Arial" panose="020B0604020202020204" pitchFamily="34" charset="0"/>
              <a:buChar char="•"/>
            </a:pPr>
            <a:r>
              <a:rPr lang="en-US" sz="2500" dirty="0"/>
              <a:t>Remote health monitoring</a:t>
            </a:r>
          </a:p>
          <a:p>
            <a:endParaRPr lang="en-US" sz="2500" dirty="0"/>
          </a:p>
        </p:txBody>
      </p:sp>
    </p:spTree>
    <p:extLst>
      <p:ext uri="{BB962C8B-B14F-4D97-AF65-F5344CB8AC3E}">
        <p14:creationId xmlns:p14="http://schemas.microsoft.com/office/powerpoint/2010/main" val="468622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0D62E-63C5-AA08-97A4-B54386DDB6F3}"/>
            </a:ext>
          </a:extLst>
        </p:cNvPr>
        <p:cNvGrpSpPr/>
        <p:nvPr/>
      </p:nvGrpSpPr>
      <p:grpSpPr>
        <a:xfrm>
          <a:off x="0" y="0"/>
          <a:ext cx="0" cy="0"/>
          <a:chOff x="0" y="0"/>
          <a:chExt cx="0" cy="0"/>
        </a:xfrm>
      </p:grpSpPr>
      <p:sp>
        <p:nvSpPr>
          <p:cNvPr id="23" name="Title 22">
            <a:extLst>
              <a:ext uri="{FF2B5EF4-FFF2-40B4-BE49-F238E27FC236}">
                <a16:creationId xmlns:a16="http://schemas.microsoft.com/office/drawing/2014/main" id="{3609DA0E-E9D7-FF76-A736-5121305F1977}"/>
              </a:ext>
            </a:extLst>
          </p:cNvPr>
          <p:cNvSpPr>
            <a:spLocks noGrp="1"/>
          </p:cNvSpPr>
          <p:nvPr>
            <p:ph type="title"/>
          </p:nvPr>
        </p:nvSpPr>
        <p:spPr/>
        <p:txBody>
          <a:bodyPr>
            <a:normAutofit fontScale="90000"/>
          </a:bodyPr>
          <a:lstStyle/>
          <a:p>
            <a:pPr>
              <a:lnSpc>
                <a:spcPct val="100000"/>
              </a:lnSpc>
            </a:pPr>
            <a:r>
              <a:rPr lang="en-US" sz="4400" dirty="0"/>
              <a:t>Access information in real time</a:t>
            </a:r>
          </a:p>
        </p:txBody>
      </p:sp>
      <p:sp>
        <p:nvSpPr>
          <p:cNvPr id="13" name="Slide Number Placeholder 12">
            <a:extLst>
              <a:ext uri="{FF2B5EF4-FFF2-40B4-BE49-F238E27FC236}">
                <a16:creationId xmlns:a16="http://schemas.microsoft.com/office/drawing/2014/main" id="{7D35CDCD-E6EC-B234-02D7-7D879CADD8A7}"/>
              </a:ext>
            </a:extLst>
          </p:cNvPr>
          <p:cNvSpPr>
            <a:spLocks noGrp="1"/>
          </p:cNvSpPr>
          <p:nvPr>
            <p:ph type="sldNum" sz="quarter" idx="12"/>
          </p:nvPr>
        </p:nvSpPr>
        <p:spPr/>
        <p:txBody>
          <a:bodyPr/>
          <a:lstStyle/>
          <a:p>
            <a:fld id="{B5CEABB6-07DC-46E8-9B57-56EC44A396E5}" type="slidenum">
              <a:rPr lang="en-US" smtClean="0"/>
              <a:pPr/>
              <a:t>16</a:t>
            </a:fld>
            <a:endParaRPr lang="en-US" dirty="0"/>
          </a:p>
        </p:txBody>
      </p:sp>
      <p:sp>
        <p:nvSpPr>
          <p:cNvPr id="7" name="Text Placeholder 6">
            <a:extLst>
              <a:ext uri="{FF2B5EF4-FFF2-40B4-BE49-F238E27FC236}">
                <a16:creationId xmlns:a16="http://schemas.microsoft.com/office/drawing/2014/main" id="{3D413838-BFE4-494A-B174-D7FBD9DB4AF1}"/>
              </a:ext>
            </a:extLst>
          </p:cNvPr>
          <p:cNvSpPr>
            <a:spLocks noGrp="1"/>
          </p:cNvSpPr>
          <p:nvPr>
            <p:ph sz="half" idx="14"/>
          </p:nvPr>
        </p:nvSpPr>
        <p:spPr>
          <a:xfrm>
            <a:off x="771734" y="2590800"/>
            <a:ext cx="8098568" cy="3505200"/>
          </a:xfrm>
        </p:spPr>
        <p:txBody>
          <a:bodyPr>
            <a:normAutofit/>
          </a:bodyPr>
          <a:lstStyle/>
          <a:p>
            <a:pPr marL="457200" indent="-457200">
              <a:lnSpc>
                <a:spcPct val="100000"/>
              </a:lnSpc>
              <a:buFont typeface="Arial" panose="020B0604020202020204" pitchFamily="34" charset="0"/>
              <a:buChar char="•"/>
            </a:pPr>
            <a:r>
              <a:rPr lang="en-US" sz="3200" dirty="0"/>
              <a:t>Doctors know how patients are doing</a:t>
            </a:r>
          </a:p>
          <a:p>
            <a:pPr marL="457200" indent="-457200">
              <a:lnSpc>
                <a:spcPct val="100000"/>
              </a:lnSpc>
              <a:buFont typeface="Arial" panose="020B0604020202020204" pitchFamily="34" charset="0"/>
              <a:buChar char="•"/>
            </a:pPr>
            <a:r>
              <a:rPr lang="en-US" sz="3200" dirty="0"/>
              <a:t>Large warehouse tracking</a:t>
            </a:r>
          </a:p>
          <a:p>
            <a:pPr marL="457200" indent="-457200">
              <a:lnSpc>
                <a:spcPct val="100000"/>
              </a:lnSpc>
              <a:buFont typeface="Arial" panose="020B0604020202020204" pitchFamily="34" charset="0"/>
              <a:buChar char="•"/>
            </a:pPr>
            <a:r>
              <a:rPr lang="en-US" sz="3200" dirty="0"/>
              <a:t>Refrigeration monitoring</a:t>
            </a:r>
          </a:p>
        </p:txBody>
      </p:sp>
    </p:spTree>
    <p:extLst>
      <p:ext uri="{BB962C8B-B14F-4D97-AF65-F5344CB8AC3E}">
        <p14:creationId xmlns:p14="http://schemas.microsoft.com/office/powerpoint/2010/main" val="1250480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15357-D790-4C2F-A1AF-529DE10C9292}"/>
            </a:ext>
          </a:extLst>
        </p:cNvPr>
        <p:cNvGrpSpPr/>
        <p:nvPr/>
      </p:nvGrpSpPr>
      <p:grpSpPr>
        <a:xfrm>
          <a:off x="0" y="0"/>
          <a:ext cx="0" cy="0"/>
          <a:chOff x="0" y="0"/>
          <a:chExt cx="0" cy="0"/>
        </a:xfrm>
      </p:grpSpPr>
      <p:sp>
        <p:nvSpPr>
          <p:cNvPr id="23" name="Title 22">
            <a:extLst>
              <a:ext uri="{FF2B5EF4-FFF2-40B4-BE49-F238E27FC236}">
                <a16:creationId xmlns:a16="http://schemas.microsoft.com/office/drawing/2014/main" id="{D1E87A40-AE8F-688F-5446-B4CE1DB20A9B}"/>
              </a:ext>
            </a:extLst>
          </p:cNvPr>
          <p:cNvSpPr>
            <a:spLocks noGrp="1"/>
          </p:cNvSpPr>
          <p:nvPr>
            <p:ph type="title"/>
          </p:nvPr>
        </p:nvSpPr>
        <p:spPr>
          <a:xfrm>
            <a:off x="1552574" y="896111"/>
            <a:ext cx="9866540" cy="1358140"/>
          </a:xfrm>
        </p:spPr>
        <p:txBody>
          <a:bodyPr>
            <a:normAutofit/>
          </a:bodyPr>
          <a:lstStyle/>
          <a:p>
            <a:r>
              <a:rPr lang="en-US" dirty="0"/>
              <a:t>Cost Reduction</a:t>
            </a:r>
          </a:p>
        </p:txBody>
      </p:sp>
      <p:sp>
        <p:nvSpPr>
          <p:cNvPr id="7" name="Text Placeholder 6">
            <a:extLst>
              <a:ext uri="{FF2B5EF4-FFF2-40B4-BE49-F238E27FC236}">
                <a16:creationId xmlns:a16="http://schemas.microsoft.com/office/drawing/2014/main" id="{B5B6AA7D-BE03-B91B-C177-310978F65B5B}"/>
              </a:ext>
            </a:extLst>
          </p:cNvPr>
          <p:cNvSpPr>
            <a:spLocks noGrp="1"/>
          </p:cNvSpPr>
          <p:nvPr>
            <p:ph sz="half" idx="15"/>
          </p:nvPr>
        </p:nvSpPr>
        <p:spPr>
          <a:xfrm>
            <a:off x="1552574" y="2481940"/>
            <a:ext cx="9866539" cy="3635831"/>
          </a:xfrm>
        </p:spPr>
        <p:txBody>
          <a:bodyPr>
            <a:normAutofit lnSpcReduction="10000"/>
          </a:bodyPr>
          <a:lstStyle/>
          <a:p>
            <a:pPr marL="457200" indent="-457200">
              <a:buFont typeface="Arial" panose="020B0604020202020204" pitchFamily="34" charset="0"/>
              <a:buChar char="•"/>
            </a:pPr>
            <a:r>
              <a:rPr lang="en-US" sz="3200" dirty="0"/>
              <a:t>Can save 20% on heating of small offices</a:t>
            </a:r>
          </a:p>
          <a:p>
            <a:pPr marL="457200" indent="-457200">
              <a:buFont typeface="Arial" panose="020B0604020202020204" pitchFamily="34" charset="0"/>
              <a:buChar char="•"/>
            </a:pPr>
            <a:r>
              <a:rPr lang="en-US" sz="3200" dirty="0"/>
              <a:t>Power savings on lighting of 30%</a:t>
            </a:r>
          </a:p>
          <a:p>
            <a:pPr marL="457200" indent="-457200">
              <a:buFont typeface="Arial" panose="020B0604020202020204" pitchFamily="34" charset="0"/>
              <a:buChar char="•"/>
            </a:pPr>
            <a:r>
              <a:rPr lang="en-US" sz="3200" dirty="0"/>
              <a:t>Saves healthcare companies $100 billion a year</a:t>
            </a:r>
          </a:p>
          <a:p>
            <a:pPr marL="457200" indent="-457200">
              <a:buFont typeface="Arial" panose="020B0604020202020204" pitchFamily="34" charset="0"/>
              <a:buChar char="•"/>
            </a:pPr>
            <a:r>
              <a:rPr lang="en-US" sz="3200" dirty="0"/>
              <a:t>Optimize maintenance for equipment</a:t>
            </a:r>
          </a:p>
          <a:p>
            <a:endParaRPr lang="en-US" sz="3200" dirty="0"/>
          </a:p>
          <a:p>
            <a:r>
              <a:rPr lang="en-US" sz="3200" dirty="0"/>
              <a:t>No going back! IoT is part of ecosystem. Cost savings are tangible.</a:t>
            </a:r>
          </a:p>
          <a:p>
            <a:pPr marL="457200" indent="-457200">
              <a:buFont typeface="Arial" panose="020B0604020202020204" pitchFamily="34" charset="0"/>
              <a:buChar char="•"/>
            </a:pPr>
            <a:endParaRPr lang="en-US" sz="3200" dirty="0"/>
          </a:p>
        </p:txBody>
      </p:sp>
      <p:sp>
        <p:nvSpPr>
          <p:cNvPr id="13" name="Slide Number Placeholder 12">
            <a:extLst>
              <a:ext uri="{FF2B5EF4-FFF2-40B4-BE49-F238E27FC236}">
                <a16:creationId xmlns:a16="http://schemas.microsoft.com/office/drawing/2014/main" id="{1F2E81B4-2B57-56B9-4B1F-EF08424A131B}"/>
              </a:ext>
            </a:extLst>
          </p:cNvPr>
          <p:cNvSpPr>
            <a:spLocks noGrp="1"/>
          </p:cNvSpPr>
          <p:nvPr>
            <p:ph type="sldNum" sz="quarter" idx="12"/>
          </p:nvPr>
        </p:nvSpPr>
        <p:spPr>
          <a:xfrm>
            <a:off x="11123295" y="6356350"/>
            <a:ext cx="457200" cy="365125"/>
          </a:xfrm>
        </p:spPr>
        <p:txBody>
          <a:bodyPr/>
          <a:lstStyle/>
          <a:p>
            <a:fld id="{B5CEABB6-07DC-46E8-9B57-56EC44A396E5}" type="slidenum">
              <a:rPr lang="en-US" smtClean="0"/>
              <a:pPr/>
              <a:t>17</a:t>
            </a:fld>
            <a:endParaRPr lang="en-US" dirty="0"/>
          </a:p>
        </p:txBody>
      </p:sp>
    </p:spTree>
    <p:extLst>
      <p:ext uri="{BB962C8B-B14F-4D97-AF65-F5344CB8AC3E}">
        <p14:creationId xmlns:p14="http://schemas.microsoft.com/office/powerpoint/2010/main" val="42035820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4A5D5-9453-FB61-EFB0-481F9F285038}"/>
            </a:ext>
          </a:extLst>
        </p:cNvPr>
        <p:cNvGrpSpPr/>
        <p:nvPr/>
      </p:nvGrpSpPr>
      <p:grpSpPr>
        <a:xfrm>
          <a:off x="0" y="0"/>
          <a:ext cx="0" cy="0"/>
          <a:chOff x="0" y="0"/>
          <a:chExt cx="0" cy="0"/>
        </a:xfrm>
      </p:grpSpPr>
      <p:sp>
        <p:nvSpPr>
          <p:cNvPr id="23" name="Title 22">
            <a:extLst>
              <a:ext uri="{FF2B5EF4-FFF2-40B4-BE49-F238E27FC236}">
                <a16:creationId xmlns:a16="http://schemas.microsoft.com/office/drawing/2014/main" id="{896C7AD1-A44A-73C9-CEF4-BA6F47733264}"/>
              </a:ext>
            </a:extLst>
          </p:cNvPr>
          <p:cNvSpPr>
            <a:spLocks noGrp="1"/>
          </p:cNvSpPr>
          <p:nvPr>
            <p:ph type="title"/>
          </p:nvPr>
        </p:nvSpPr>
        <p:spPr>
          <a:xfrm>
            <a:off x="1552574" y="896111"/>
            <a:ext cx="9866540" cy="1358140"/>
          </a:xfrm>
        </p:spPr>
        <p:txBody>
          <a:bodyPr>
            <a:normAutofit/>
          </a:bodyPr>
          <a:lstStyle/>
          <a:p>
            <a:r>
              <a:rPr lang="en-US" dirty="0"/>
              <a:t>IoT Security Problem</a:t>
            </a:r>
          </a:p>
        </p:txBody>
      </p:sp>
      <p:sp>
        <p:nvSpPr>
          <p:cNvPr id="7" name="Text Placeholder 6">
            <a:extLst>
              <a:ext uri="{FF2B5EF4-FFF2-40B4-BE49-F238E27FC236}">
                <a16:creationId xmlns:a16="http://schemas.microsoft.com/office/drawing/2014/main" id="{A7B3FAAC-8364-0B5D-A44A-893E4C597B4B}"/>
              </a:ext>
            </a:extLst>
          </p:cNvPr>
          <p:cNvSpPr>
            <a:spLocks noGrp="1"/>
          </p:cNvSpPr>
          <p:nvPr>
            <p:ph sz="half" idx="15"/>
          </p:nvPr>
        </p:nvSpPr>
        <p:spPr>
          <a:xfrm>
            <a:off x="1552574" y="2481940"/>
            <a:ext cx="9866539" cy="3635831"/>
          </a:xfrm>
        </p:spPr>
        <p:txBody>
          <a:bodyPr>
            <a:normAutofit/>
          </a:bodyPr>
          <a:lstStyle/>
          <a:p>
            <a:r>
              <a:rPr lang="en-US" sz="3200" dirty="0"/>
              <a:t>Attack surface is growing every year.</a:t>
            </a:r>
          </a:p>
          <a:p>
            <a:r>
              <a:rPr lang="en-US" sz="3200" dirty="0"/>
              <a:t>Devices are easy to find </a:t>
            </a:r>
          </a:p>
          <a:p>
            <a:r>
              <a:rPr lang="en-US" sz="3200" dirty="0"/>
              <a:t>Devices are insecure</a:t>
            </a:r>
          </a:p>
          <a:p>
            <a:endParaRPr lang="en-US" sz="3200" dirty="0"/>
          </a:p>
          <a:p>
            <a:r>
              <a:rPr lang="en-US" sz="3200" dirty="0"/>
              <a:t>What do you as a security professional do?</a:t>
            </a:r>
          </a:p>
        </p:txBody>
      </p:sp>
      <p:sp>
        <p:nvSpPr>
          <p:cNvPr id="13" name="Slide Number Placeholder 12">
            <a:extLst>
              <a:ext uri="{FF2B5EF4-FFF2-40B4-BE49-F238E27FC236}">
                <a16:creationId xmlns:a16="http://schemas.microsoft.com/office/drawing/2014/main" id="{5A599292-9468-ACE6-0D02-9C976D5DD354}"/>
              </a:ext>
            </a:extLst>
          </p:cNvPr>
          <p:cNvSpPr>
            <a:spLocks noGrp="1"/>
          </p:cNvSpPr>
          <p:nvPr>
            <p:ph type="sldNum" sz="quarter" idx="12"/>
          </p:nvPr>
        </p:nvSpPr>
        <p:spPr>
          <a:xfrm>
            <a:off x="11123295" y="6356350"/>
            <a:ext cx="457200" cy="365125"/>
          </a:xfrm>
        </p:spPr>
        <p:txBody>
          <a:bodyPr/>
          <a:lstStyle/>
          <a:p>
            <a:fld id="{B5CEABB6-07DC-46E8-9B57-56EC44A396E5}" type="slidenum">
              <a:rPr lang="en-US" smtClean="0"/>
              <a:pPr/>
              <a:t>18</a:t>
            </a:fld>
            <a:endParaRPr lang="en-US" dirty="0"/>
          </a:p>
        </p:txBody>
      </p:sp>
    </p:spTree>
    <p:extLst>
      <p:ext uri="{BB962C8B-B14F-4D97-AF65-F5344CB8AC3E}">
        <p14:creationId xmlns:p14="http://schemas.microsoft.com/office/powerpoint/2010/main" val="311445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5BCD5-5F57-788D-4FE8-27C90B364E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E2B74F-49B2-B6AF-67D4-05C855AF8859}"/>
              </a:ext>
            </a:extLst>
          </p:cNvPr>
          <p:cNvSpPr>
            <a:spLocks noGrp="1"/>
          </p:cNvSpPr>
          <p:nvPr>
            <p:ph type="ctrTitle"/>
          </p:nvPr>
        </p:nvSpPr>
        <p:spPr>
          <a:xfrm>
            <a:off x="4833694" y="544285"/>
            <a:ext cx="6594768" cy="3445329"/>
          </a:xfrm>
        </p:spPr>
        <p:txBody>
          <a:bodyPr>
            <a:normAutofit/>
          </a:bodyPr>
          <a:lstStyle/>
          <a:p>
            <a:r>
              <a:rPr lang="en-US" dirty="0"/>
              <a:t>Past Incidents</a:t>
            </a:r>
          </a:p>
        </p:txBody>
      </p:sp>
      <p:sp>
        <p:nvSpPr>
          <p:cNvPr id="3" name="Subtitle 2">
            <a:extLst>
              <a:ext uri="{FF2B5EF4-FFF2-40B4-BE49-F238E27FC236}">
                <a16:creationId xmlns:a16="http://schemas.microsoft.com/office/drawing/2014/main" id="{A909BE7C-F264-E538-E57A-339239356C31}"/>
              </a:ext>
            </a:extLst>
          </p:cNvPr>
          <p:cNvSpPr>
            <a:spLocks noGrp="1"/>
          </p:cNvSpPr>
          <p:nvPr>
            <p:ph type="subTitle" idx="1"/>
          </p:nvPr>
        </p:nvSpPr>
        <p:spPr>
          <a:xfrm>
            <a:off x="4829789" y="4130045"/>
            <a:ext cx="6594768" cy="1951523"/>
          </a:xfrm>
        </p:spPr>
        <p:txBody>
          <a:bodyPr/>
          <a:lstStyle/>
          <a:p>
            <a:endParaRPr lang="en-US" dirty="0"/>
          </a:p>
        </p:txBody>
      </p:sp>
      <p:pic>
        <p:nvPicPr>
          <p:cNvPr id="13" name="Picture Placeholder 12" descr="Low angle view of tall buildings">
            <a:extLst>
              <a:ext uri="{FF2B5EF4-FFF2-40B4-BE49-F238E27FC236}">
                <a16:creationId xmlns:a16="http://schemas.microsoft.com/office/drawing/2014/main" id="{02F91972-66DD-376A-ED70-3D1C5822A2A6}"/>
              </a:ext>
            </a:extLst>
          </p:cNvPr>
          <p:cNvPicPr>
            <a:picLocks noGrp="1" noChangeAspect="1"/>
          </p:cNvPicPr>
          <p:nvPr>
            <p:ph type="pic" sz="quarter" idx="13"/>
          </p:nvPr>
        </p:nvPicPr>
        <p:blipFill>
          <a:blip r:embed="rId3"/>
          <a:srcRect l="43" r="43"/>
          <a:stretch/>
        </p:blipFill>
        <p:spPr>
          <a:xfrm>
            <a:off x="0" y="-1"/>
            <a:ext cx="4076118" cy="6096678"/>
          </a:xfrm>
        </p:spPr>
      </p:pic>
      <p:sp>
        <p:nvSpPr>
          <p:cNvPr id="44" name="Oval 43">
            <a:extLst>
              <a:ext uri="{FF2B5EF4-FFF2-40B4-BE49-F238E27FC236}">
                <a16:creationId xmlns:a16="http://schemas.microsoft.com/office/drawing/2014/main" id="{619AA393-9368-F3E2-F6CC-78CCBCDDCF19}"/>
              </a:ext>
              <a:ext uri="{C183D7F6-B498-43B3-948B-1728B52AA6E4}">
                <adec:decorative xmlns:adec="http://schemas.microsoft.com/office/drawing/2017/decorative" val="1"/>
              </a:ext>
            </a:extLst>
          </p:cNvPr>
          <p:cNvSpPr/>
          <p:nvPr/>
        </p:nvSpPr>
        <p:spPr>
          <a:xfrm>
            <a:off x="3903349" y="5895479"/>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 name="Straight Connector 42">
            <a:extLst>
              <a:ext uri="{FF2B5EF4-FFF2-40B4-BE49-F238E27FC236}">
                <a16:creationId xmlns:a16="http://schemas.microsoft.com/office/drawing/2014/main" id="{18371ED3-0445-953A-FB31-0C6675F1A6D5}"/>
              </a:ext>
              <a:ext uri="{C183D7F6-B498-43B3-948B-1728B52AA6E4}">
                <adec:decorative xmlns:adec="http://schemas.microsoft.com/office/drawing/2017/decorative" val="1"/>
              </a:ext>
            </a:extLst>
          </p:cNvPr>
          <p:cNvCxnSpPr>
            <a:cxnSpLocks/>
          </p:cNvCxnSpPr>
          <p:nvPr/>
        </p:nvCxnSpPr>
        <p:spPr>
          <a:xfrm>
            <a:off x="-97971" y="1909602"/>
            <a:ext cx="4160955" cy="414915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3868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F29B-F233-48AF-8261-F33A4E079E3E}"/>
              </a:ext>
            </a:extLst>
          </p:cNvPr>
          <p:cNvSpPr>
            <a:spLocks noGrp="1"/>
          </p:cNvSpPr>
          <p:nvPr>
            <p:ph type="title"/>
          </p:nvPr>
        </p:nvSpPr>
        <p:spPr>
          <a:xfrm>
            <a:off x="4933950" y="429461"/>
            <a:ext cx="6343650" cy="2668463"/>
          </a:xfrm>
        </p:spPr>
        <p:txBody>
          <a:bodyPr>
            <a:normAutofit/>
          </a:bodyPr>
          <a:lstStyle/>
          <a:p>
            <a:r>
              <a:rPr lang="en-US" dirty="0"/>
              <a:t>Agenda</a:t>
            </a:r>
            <a:endParaRPr lang="en-ZA" dirty="0"/>
          </a:p>
        </p:txBody>
      </p:sp>
      <p:sp>
        <p:nvSpPr>
          <p:cNvPr id="3" name="Subtitle 2">
            <a:extLst>
              <a:ext uri="{FF2B5EF4-FFF2-40B4-BE49-F238E27FC236}">
                <a16:creationId xmlns:a16="http://schemas.microsoft.com/office/drawing/2014/main" id="{35E3EA69-4E0E-41BD-8095-A124225A2647}"/>
              </a:ext>
            </a:extLst>
          </p:cNvPr>
          <p:cNvSpPr>
            <a:spLocks noGrp="1"/>
          </p:cNvSpPr>
          <p:nvPr>
            <p:ph sz="half" idx="14"/>
          </p:nvPr>
        </p:nvSpPr>
        <p:spPr>
          <a:xfrm>
            <a:off x="4938713" y="3300413"/>
            <a:ext cx="6338887" cy="2668587"/>
          </a:xfrm>
        </p:spPr>
        <p:txBody>
          <a:bodyPr>
            <a:normAutofit/>
          </a:bodyPr>
          <a:lstStyle/>
          <a:p>
            <a:r>
              <a:rPr lang="en-US" dirty="0"/>
              <a:t>Who am I</a:t>
            </a:r>
          </a:p>
          <a:p>
            <a:r>
              <a:rPr lang="en-US" dirty="0"/>
              <a:t>What is IoT</a:t>
            </a:r>
          </a:p>
          <a:p>
            <a:r>
              <a:rPr lang="en-US" dirty="0"/>
              <a:t>What dangers does it pose</a:t>
            </a:r>
          </a:p>
          <a:p>
            <a:r>
              <a:rPr lang="en-US" dirty="0"/>
              <a:t>What can you do</a:t>
            </a:r>
          </a:p>
        </p:txBody>
      </p:sp>
      <p:sp>
        <p:nvSpPr>
          <p:cNvPr id="6" name="Slide Number Placeholder 5">
            <a:extLst>
              <a:ext uri="{FF2B5EF4-FFF2-40B4-BE49-F238E27FC236}">
                <a16:creationId xmlns:a16="http://schemas.microsoft.com/office/drawing/2014/main" id="{67927DCA-F11F-1716-00DA-9EF49F131ABD}"/>
              </a:ext>
            </a:extLst>
          </p:cNvPr>
          <p:cNvSpPr>
            <a:spLocks noGrp="1"/>
          </p:cNvSpPr>
          <p:nvPr>
            <p:ph type="sldNum" sz="quarter" idx="12"/>
          </p:nvPr>
        </p:nvSpPr>
        <p:spPr/>
        <p:txBody>
          <a:bodyPr/>
          <a:lstStyle/>
          <a:p>
            <a:fld id="{B5CEABB6-07DC-46E8-9B57-56EC44A396E5}" type="slidenum">
              <a:rPr lang="en-US" smtClean="0"/>
              <a:pPr/>
              <a:t>2</a:t>
            </a:fld>
            <a:endParaRPr lang="en-US" dirty="0"/>
          </a:p>
        </p:txBody>
      </p:sp>
    </p:spTree>
    <p:extLst>
      <p:ext uri="{BB962C8B-B14F-4D97-AF65-F5344CB8AC3E}">
        <p14:creationId xmlns:p14="http://schemas.microsoft.com/office/powerpoint/2010/main" val="2243494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AD908-3A4A-ECAA-16B3-77DC8EBC6960}"/>
            </a:ext>
          </a:extLst>
        </p:cNvPr>
        <p:cNvGrpSpPr/>
        <p:nvPr/>
      </p:nvGrpSpPr>
      <p:grpSpPr>
        <a:xfrm>
          <a:off x="0" y="0"/>
          <a:ext cx="0" cy="0"/>
          <a:chOff x="0" y="0"/>
          <a:chExt cx="0" cy="0"/>
        </a:xfrm>
      </p:grpSpPr>
      <p:sp>
        <p:nvSpPr>
          <p:cNvPr id="23" name="Title 22">
            <a:extLst>
              <a:ext uri="{FF2B5EF4-FFF2-40B4-BE49-F238E27FC236}">
                <a16:creationId xmlns:a16="http://schemas.microsoft.com/office/drawing/2014/main" id="{3AB4C2E3-FB71-F801-9636-2F09A1BAD277}"/>
              </a:ext>
            </a:extLst>
          </p:cNvPr>
          <p:cNvSpPr>
            <a:spLocks noGrp="1"/>
          </p:cNvSpPr>
          <p:nvPr>
            <p:ph type="title"/>
          </p:nvPr>
        </p:nvSpPr>
        <p:spPr>
          <a:xfrm>
            <a:off x="1552574" y="896111"/>
            <a:ext cx="9866540" cy="1358140"/>
          </a:xfrm>
        </p:spPr>
        <p:txBody>
          <a:bodyPr>
            <a:normAutofit/>
          </a:bodyPr>
          <a:lstStyle/>
          <a:p>
            <a:r>
              <a:rPr lang="en-US" dirty="0"/>
              <a:t>Past Event: Miria Botnet</a:t>
            </a:r>
          </a:p>
        </p:txBody>
      </p:sp>
      <p:sp>
        <p:nvSpPr>
          <p:cNvPr id="7" name="Text Placeholder 6">
            <a:extLst>
              <a:ext uri="{FF2B5EF4-FFF2-40B4-BE49-F238E27FC236}">
                <a16:creationId xmlns:a16="http://schemas.microsoft.com/office/drawing/2014/main" id="{CD7ADC9A-42B5-EF6B-3AB3-895C5966A212}"/>
              </a:ext>
            </a:extLst>
          </p:cNvPr>
          <p:cNvSpPr>
            <a:spLocks noGrp="1"/>
          </p:cNvSpPr>
          <p:nvPr>
            <p:ph sz="half" idx="15"/>
          </p:nvPr>
        </p:nvSpPr>
        <p:spPr>
          <a:xfrm>
            <a:off x="1552574" y="2481940"/>
            <a:ext cx="9866539" cy="3635831"/>
          </a:xfrm>
        </p:spPr>
        <p:txBody>
          <a:bodyPr>
            <a:normAutofit fontScale="85000" lnSpcReduction="10000"/>
          </a:bodyPr>
          <a:lstStyle/>
          <a:p>
            <a:pPr marL="914400" lvl="1" indent="-457200"/>
            <a:r>
              <a:rPr lang="en-US" sz="3200" dirty="0"/>
              <a:t>What Happened: A massive DDoS attack used hundreds of thousands of IoT devices (cameras, routers) to take down websites like Twitter, Netflix, and Reddit.</a:t>
            </a:r>
          </a:p>
          <a:p>
            <a:pPr marL="914400" lvl="1" indent="-457200"/>
            <a:r>
              <a:rPr lang="en-US" sz="3200" dirty="0"/>
              <a:t>Why It Worked: Devices had factory-default credentials.</a:t>
            </a:r>
          </a:p>
          <a:p>
            <a:pPr marL="914400" lvl="1" indent="-457200"/>
            <a:r>
              <a:rPr lang="en-US" sz="3200" dirty="0"/>
              <a:t>No user awareness or firmware updates.</a:t>
            </a:r>
          </a:p>
          <a:p>
            <a:pPr marL="914400" lvl="1" indent="-457200"/>
            <a:r>
              <a:rPr lang="en-US" sz="3200" dirty="0"/>
              <a:t>Impact: Over 1 </a:t>
            </a:r>
            <a:r>
              <a:rPr lang="en-US" sz="3200" dirty="0" err="1"/>
              <a:t>Tbps</a:t>
            </a:r>
            <a:r>
              <a:rPr lang="en-US" sz="3200" dirty="0"/>
              <a:t> of traffic flooded Dyn DNS servers.</a:t>
            </a:r>
          </a:p>
          <a:p>
            <a:pPr marL="914400" lvl="1" indent="-457200"/>
            <a:r>
              <a:rPr lang="en-US" sz="3200" dirty="0"/>
              <a:t>Caused global service disruptions.</a:t>
            </a:r>
          </a:p>
        </p:txBody>
      </p:sp>
      <p:sp>
        <p:nvSpPr>
          <p:cNvPr id="13" name="Slide Number Placeholder 12">
            <a:extLst>
              <a:ext uri="{FF2B5EF4-FFF2-40B4-BE49-F238E27FC236}">
                <a16:creationId xmlns:a16="http://schemas.microsoft.com/office/drawing/2014/main" id="{CCD5D80E-CA8A-DC86-9350-621C1EAF5AB9}"/>
              </a:ext>
            </a:extLst>
          </p:cNvPr>
          <p:cNvSpPr>
            <a:spLocks noGrp="1"/>
          </p:cNvSpPr>
          <p:nvPr>
            <p:ph type="sldNum" sz="quarter" idx="12"/>
          </p:nvPr>
        </p:nvSpPr>
        <p:spPr>
          <a:xfrm>
            <a:off x="11123295" y="6356350"/>
            <a:ext cx="457200" cy="365125"/>
          </a:xfrm>
        </p:spPr>
        <p:txBody>
          <a:bodyPr/>
          <a:lstStyle/>
          <a:p>
            <a:fld id="{B5CEABB6-07DC-46E8-9B57-56EC44A396E5}" type="slidenum">
              <a:rPr lang="en-US" smtClean="0"/>
              <a:pPr/>
              <a:t>20</a:t>
            </a:fld>
            <a:endParaRPr lang="en-US" dirty="0"/>
          </a:p>
        </p:txBody>
      </p:sp>
    </p:spTree>
    <p:extLst>
      <p:ext uri="{BB962C8B-B14F-4D97-AF65-F5344CB8AC3E}">
        <p14:creationId xmlns:p14="http://schemas.microsoft.com/office/powerpoint/2010/main" val="40010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80DBB-24D1-5F98-ACAB-DA89AABE7124}"/>
            </a:ext>
          </a:extLst>
        </p:cNvPr>
        <p:cNvGrpSpPr/>
        <p:nvPr/>
      </p:nvGrpSpPr>
      <p:grpSpPr>
        <a:xfrm>
          <a:off x="0" y="0"/>
          <a:ext cx="0" cy="0"/>
          <a:chOff x="0" y="0"/>
          <a:chExt cx="0" cy="0"/>
        </a:xfrm>
      </p:grpSpPr>
      <p:sp>
        <p:nvSpPr>
          <p:cNvPr id="23" name="Title 22">
            <a:extLst>
              <a:ext uri="{FF2B5EF4-FFF2-40B4-BE49-F238E27FC236}">
                <a16:creationId xmlns:a16="http://schemas.microsoft.com/office/drawing/2014/main" id="{66D7F0B2-1BD4-25B7-1EC6-F2D247FC2D46}"/>
              </a:ext>
            </a:extLst>
          </p:cNvPr>
          <p:cNvSpPr>
            <a:spLocks noGrp="1"/>
          </p:cNvSpPr>
          <p:nvPr>
            <p:ph type="title"/>
          </p:nvPr>
        </p:nvSpPr>
        <p:spPr>
          <a:xfrm>
            <a:off x="1552574" y="896111"/>
            <a:ext cx="9866540" cy="1358140"/>
          </a:xfrm>
        </p:spPr>
        <p:txBody>
          <a:bodyPr>
            <a:normAutofit/>
          </a:bodyPr>
          <a:lstStyle/>
          <a:p>
            <a:r>
              <a:rPr lang="en-US" dirty="0"/>
              <a:t>Past Event: Target Data Breach (2013)</a:t>
            </a:r>
          </a:p>
        </p:txBody>
      </p:sp>
      <p:sp>
        <p:nvSpPr>
          <p:cNvPr id="7" name="Text Placeholder 6">
            <a:extLst>
              <a:ext uri="{FF2B5EF4-FFF2-40B4-BE49-F238E27FC236}">
                <a16:creationId xmlns:a16="http://schemas.microsoft.com/office/drawing/2014/main" id="{4A4A2080-1B02-AC83-4FF2-684314EEDD5E}"/>
              </a:ext>
            </a:extLst>
          </p:cNvPr>
          <p:cNvSpPr>
            <a:spLocks noGrp="1"/>
          </p:cNvSpPr>
          <p:nvPr>
            <p:ph sz="half" idx="15"/>
          </p:nvPr>
        </p:nvSpPr>
        <p:spPr>
          <a:xfrm>
            <a:off x="1552574" y="2481940"/>
            <a:ext cx="9866539" cy="3635831"/>
          </a:xfrm>
        </p:spPr>
        <p:txBody>
          <a:bodyPr>
            <a:normAutofit/>
          </a:bodyPr>
          <a:lstStyle/>
          <a:p>
            <a:pPr marL="914400" lvl="1" indent="-457200"/>
            <a:r>
              <a:rPr lang="en-US" sz="3200" dirty="0"/>
              <a:t>Initial access gained through HVAC IoT system</a:t>
            </a:r>
          </a:p>
          <a:p>
            <a:pPr marL="914400" lvl="1" indent="-457200"/>
            <a:r>
              <a:rPr lang="en-US" sz="3200" dirty="0"/>
              <a:t>Pivoted to Targets internal network</a:t>
            </a:r>
          </a:p>
          <a:p>
            <a:pPr marL="914400" lvl="1" indent="-457200"/>
            <a:r>
              <a:rPr lang="en-US" sz="3200" dirty="0"/>
              <a:t>$18.5 million settlement</a:t>
            </a:r>
          </a:p>
          <a:p>
            <a:pPr marL="914400" lvl="1" indent="-457200"/>
            <a:r>
              <a:rPr lang="en-US" sz="3200" dirty="0"/>
              <a:t>Target hired Evan Francen for consulting services on the technical aspects of the data breach</a:t>
            </a:r>
          </a:p>
          <a:p>
            <a:pPr marL="914400" lvl="1" indent="-457200"/>
            <a:endParaRPr lang="en-US" sz="3200" dirty="0"/>
          </a:p>
        </p:txBody>
      </p:sp>
      <p:sp>
        <p:nvSpPr>
          <p:cNvPr id="13" name="Slide Number Placeholder 12">
            <a:extLst>
              <a:ext uri="{FF2B5EF4-FFF2-40B4-BE49-F238E27FC236}">
                <a16:creationId xmlns:a16="http://schemas.microsoft.com/office/drawing/2014/main" id="{8A4C0412-9CB1-1B89-833F-F3DC1CF72D89}"/>
              </a:ext>
            </a:extLst>
          </p:cNvPr>
          <p:cNvSpPr>
            <a:spLocks noGrp="1"/>
          </p:cNvSpPr>
          <p:nvPr>
            <p:ph type="sldNum" sz="quarter" idx="12"/>
          </p:nvPr>
        </p:nvSpPr>
        <p:spPr>
          <a:xfrm>
            <a:off x="11123295" y="6356350"/>
            <a:ext cx="457200" cy="365125"/>
          </a:xfrm>
        </p:spPr>
        <p:txBody>
          <a:bodyPr/>
          <a:lstStyle/>
          <a:p>
            <a:fld id="{B5CEABB6-07DC-46E8-9B57-56EC44A396E5}" type="slidenum">
              <a:rPr lang="en-US" smtClean="0"/>
              <a:pPr/>
              <a:t>21</a:t>
            </a:fld>
            <a:endParaRPr lang="en-US" dirty="0"/>
          </a:p>
        </p:txBody>
      </p:sp>
    </p:spTree>
    <p:extLst>
      <p:ext uri="{BB962C8B-B14F-4D97-AF65-F5344CB8AC3E}">
        <p14:creationId xmlns:p14="http://schemas.microsoft.com/office/powerpoint/2010/main" val="37874955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1046C-E0AE-72C6-3D6F-FA9C4AFDE862}"/>
            </a:ext>
          </a:extLst>
        </p:cNvPr>
        <p:cNvGrpSpPr/>
        <p:nvPr/>
      </p:nvGrpSpPr>
      <p:grpSpPr>
        <a:xfrm>
          <a:off x="0" y="0"/>
          <a:ext cx="0" cy="0"/>
          <a:chOff x="0" y="0"/>
          <a:chExt cx="0" cy="0"/>
        </a:xfrm>
      </p:grpSpPr>
      <p:sp>
        <p:nvSpPr>
          <p:cNvPr id="23" name="Title 22">
            <a:extLst>
              <a:ext uri="{FF2B5EF4-FFF2-40B4-BE49-F238E27FC236}">
                <a16:creationId xmlns:a16="http://schemas.microsoft.com/office/drawing/2014/main" id="{C54CD407-F43A-D9EC-F916-B05E1060E4E8}"/>
              </a:ext>
            </a:extLst>
          </p:cNvPr>
          <p:cNvSpPr>
            <a:spLocks noGrp="1"/>
          </p:cNvSpPr>
          <p:nvPr>
            <p:ph type="title"/>
          </p:nvPr>
        </p:nvSpPr>
        <p:spPr>
          <a:xfrm>
            <a:off x="1552574" y="896111"/>
            <a:ext cx="9866540" cy="1358140"/>
          </a:xfrm>
        </p:spPr>
        <p:txBody>
          <a:bodyPr>
            <a:normAutofit/>
          </a:bodyPr>
          <a:lstStyle/>
          <a:p>
            <a:r>
              <a:rPr lang="en-US" dirty="0"/>
              <a:t>Baby Monitors</a:t>
            </a:r>
          </a:p>
        </p:txBody>
      </p:sp>
      <p:sp>
        <p:nvSpPr>
          <p:cNvPr id="7" name="Text Placeholder 6">
            <a:extLst>
              <a:ext uri="{FF2B5EF4-FFF2-40B4-BE49-F238E27FC236}">
                <a16:creationId xmlns:a16="http://schemas.microsoft.com/office/drawing/2014/main" id="{7744E30B-2E71-5FBB-9E10-94B2178700DD}"/>
              </a:ext>
            </a:extLst>
          </p:cNvPr>
          <p:cNvSpPr>
            <a:spLocks noGrp="1"/>
          </p:cNvSpPr>
          <p:nvPr>
            <p:ph sz="half" idx="15"/>
          </p:nvPr>
        </p:nvSpPr>
        <p:spPr>
          <a:xfrm>
            <a:off x="1552574" y="2481940"/>
            <a:ext cx="9866539" cy="3635831"/>
          </a:xfrm>
        </p:spPr>
        <p:txBody>
          <a:bodyPr>
            <a:normAutofit fontScale="70000" lnSpcReduction="20000"/>
          </a:bodyPr>
          <a:lstStyle/>
          <a:p>
            <a:pPr marL="457200" indent="-457200">
              <a:buFont typeface="Arial" panose="020B0604020202020204" pitchFamily="34" charset="0"/>
              <a:buChar char="•"/>
            </a:pPr>
            <a:r>
              <a:rPr lang="en-US" sz="3200" dirty="0"/>
              <a:t>What Happened: Hackers accessed internet-connected baby monitors to spy on families and even talk to children</a:t>
            </a:r>
          </a:p>
          <a:p>
            <a:pPr marL="457200" indent="-457200">
              <a:buFont typeface="Arial" panose="020B0604020202020204" pitchFamily="34" charset="0"/>
              <a:buChar char="•"/>
            </a:pPr>
            <a:r>
              <a:rPr lang="en-US" sz="3200" dirty="0"/>
              <a:t>Notable Cases:</a:t>
            </a:r>
          </a:p>
          <a:p>
            <a:pPr marL="914400" lvl="1" indent="-457200"/>
            <a:r>
              <a:rPr lang="en-US" sz="3200" dirty="0"/>
              <a:t>2013: A Houston couple hears a hacker yelling at their 2-year-old</a:t>
            </a:r>
          </a:p>
          <a:p>
            <a:pPr marL="914400" lvl="1" indent="-457200"/>
            <a:r>
              <a:rPr lang="en-US" sz="3200" dirty="0"/>
              <a:t>2018–2020: Multiple reports across the U.S. of strangers speaking through monitors</a:t>
            </a:r>
          </a:p>
          <a:p>
            <a:pPr marL="457200" indent="-457200">
              <a:buFont typeface="Arial" panose="020B0604020202020204" pitchFamily="34" charset="0"/>
              <a:buChar char="•"/>
            </a:pPr>
            <a:r>
              <a:rPr lang="en-US" sz="3200" dirty="0"/>
              <a:t>How?</a:t>
            </a:r>
          </a:p>
          <a:p>
            <a:pPr marL="914400" lvl="1" indent="-457200"/>
            <a:r>
              <a:rPr lang="en-US" sz="3200" dirty="0"/>
              <a:t>Weak/default passwords</a:t>
            </a:r>
          </a:p>
          <a:p>
            <a:pPr marL="914400" lvl="1" indent="-457200"/>
            <a:r>
              <a:rPr lang="en-US" sz="3200" dirty="0"/>
              <a:t>Unpatched firmware</a:t>
            </a:r>
          </a:p>
          <a:p>
            <a:pPr marL="914400" lvl="1" indent="-457200"/>
            <a:r>
              <a:rPr lang="en-US" sz="3200" dirty="0"/>
              <a:t>No two-factor authentication</a:t>
            </a:r>
          </a:p>
        </p:txBody>
      </p:sp>
      <p:sp>
        <p:nvSpPr>
          <p:cNvPr id="13" name="Slide Number Placeholder 12">
            <a:extLst>
              <a:ext uri="{FF2B5EF4-FFF2-40B4-BE49-F238E27FC236}">
                <a16:creationId xmlns:a16="http://schemas.microsoft.com/office/drawing/2014/main" id="{84B57162-A4A2-1C5E-D533-19BF1B758CE4}"/>
              </a:ext>
            </a:extLst>
          </p:cNvPr>
          <p:cNvSpPr>
            <a:spLocks noGrp="1"/>
          </p:cNvSpPr>
          <p:nvPr>
            <p:ph type="sldNum" sz="quarter" idx="12"/>
          </p:nvPr>
        </p:nvSpPr>
        <p:spPr>
          <a:xfrm>
            <a:off x="11123295" y="6356350"/>
            <a:ext cx="457200" cy="365125"/>
          </a:xfrm>
        </p:spPr>
        <p:txBody>
          <a:bodyPr/>
          <a:lstStyle/>
          <a:p>
            <a:fld id="{B5CEABB6-07DC-46E8-9B57-56EC44A396E5}" type="slidenum">
              <a:rPr lang="en-US" smtClean="0"/>
              <a:pPr/>
              <a:t>22</a:t>
            </a:fld>
            <a:endParaRPr lang="en-US" dirty="0"/>
          </a:p>
        </p:txBody>
      </p:sp>
    </p:spTree>
    <p:extLst>
      <p:ext uri="{BB962C8B-B14F-4D97-AF65-F5344CB8AC3E}">
        <p14:creationId xmlns:p14="http://schemas.microsoft.com/office/powerpoint/2010/main" val="24006376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F2708-9722-96B1-9D0D-165190BD4599}"/>
            </a:ext>
          </a:extLst>
        </p:cNvPr>
        <p:cNvGrpSpPr/>
        <p:nvPr/>
      </p:nvGrpSpPr>
      <p:grpSpPr>
        <a:xfrm>
          <a:off x="0" y="0"/>
          <a:ext cx="0" cy="0"/>
          <a:chOff x="0" y="0"/>
          <a:chExt cx="0" cy="0"/>
        </a:xfrm>
      </p:grpSpPr>
      <p:sp>
        <p:nvSpPr>
          <p:cNvPr id="23" name="Title 22">
            <a:extLst>
              <a:ext uri="{FF2B5EF4-FFF2-40B4-BE49-F238E27FC236}">
                <a16:creationId xmlns:a16="http://schemas.microsoft.com/office/drawing/2014/main" id="{C5ED2C65-24CD-E902-8C91-E33CAA4CB1AC}"/>
              </a:ext>
            </a:extLst>
          </p:cNvPr>
          <p:cNvSpPr>
            <a:spLocks noGrp="1"/>
          </p:cNvSpPr>
          <p:nvPr>
            <p:ph type="title"/>
          </p:nvPr>
        </p:nvSpPr>
        <p:spPr>
          <a:xfrm>
            <a:off x="771736" y="896112"/>
            <a:ext cx="9389288" cy="1362456"/>
          </a:xfrm>
        </p:spPr>
        <p:txBody>
          <a:bodyPr anchor="t">
            <a:normAutofit/>
          </a:bodyPr>
          <a:lstStyle/>
          <a:p>
            <a:r>
              <a:rPr lang="en-US" dirty="0"/>
              <a:t>Medical Monitors</a:t>
            </a:r>
          </a:p>
        </p:txBody>
      </p:sp>
      <p:sp>
        <p:nvSpPr>
          <p:cNvPr id="13" name="Slide Number Placeholder 12">
            <a:extLst>
              <a:ext uri="{FF2B5EF4-FFF2-40B4-BE49-F238E27FC236}">
                <a16:creationId xmlns:a16="http://schemas.microsoft.com/office/drawing/2014/main" id="{832E62BE-4D92-ECE8-3A82-B50AACCB9316}"/>
              </a:ext>
            </a:extLst>
          </p:cNvPr>
          <p:cNvSpPr>
            <a:spLocks noGrp="1"/>
          </p:cNvSpPr>
          <p:nvPr>
            <p:ph type="sldNum" sz="quarter" idx="12"/>
          </p:nvPr>
        </p:nvSpPr>
        <p:spPr>
          <a:xfrm>
            <a:off x="11123295" y="6356350"/>
            <a:ext cx="457200" cy="365125"/>
          </a:xfrm>
        </p:spPr>
        <p:txBody>
          <a:bodyPr anchor="ctr">
            <a:normAutofit/>
          </a:bodyPr>
          <a:lstStyle/>
          <a:p>
            <a:pPr>
              <a:spcAft>
                <a:spcPts val="600"/>
              </a:spcAft>
            </a:pPr>
            <a:fld id="{B5CEABB6-07DC-46E8-9B57-56EC44A396E5}" type="slidenum">
              <a:rPr lang="en-US" smtClean="0"/>
              <a:pPr>
                <a:spcAft>
                  <a:spcPts val="600"/>
                </a:spcAft>
              </a:pPr>
              <a:t>23</a:t>
            </a:fld>
            <a:endParaRPr lang="en-US"/>
          </a:p>
        </p:txBody>
      </p:sp>
      <p:sp>
        <p:nvSpPr>
          <p:cNvPr id="7" name="Text Placeholder 6">
            <a:extLst>
              <a:ext uri="{FF2B5EF4-FFF2-40B4-BE49-F238E27FC236}">
                <a16:creationId xmlns:a16="http://schemas.microsoft.com/office/drawing/2014/main" id="{0FC39B2A-FB61-0D4C-F81A-276A5CDF9485}"/>
              </a:ext>
            </a:extLst>
          </p:cNvPr>
          <p:cNvSpPr>
            <a:spLocks noGrp="1"/>
          </p:cNvSpPr>
          <p:nvPr>
            <p:ph sz="half" idx="14"/>
          </p:nvPr>
        </p:nvSpPr>
        <p:spPr>
          <a:xfrm>
            <a:off x="771734" y="2590800"/>
            <a:ext cx="4515035" cy="3505200"/>
          </a:xfrm>
        </p:spPr>
        <p:txBody>
          <a:bodyPr>
            <a:normAutofit/>
          </a:bodyPr>
          <a:lstStyle/>
          <a:p>
            <a:pPr marL="457200" indent="-457200">
              <a:buFont typeface="Arial" panose="020B0604020202020204" pitchFamily="34" charset="0"/>
              <a:buChar char="•"/>
            </a:pPr>
            <a:r>
              <a:rPr lang="en-US" sz="1300"/>
              <a:t>Real-World Risks:</a:t>
            </a:r>
          </a:p>
          <a:p>
            <a:pPr marL="914400" lvl="1" indent="-457200"/>
            <a:r>
              <a:rPr lang="en-US" sz="1300"/>
              <a:t>2017: FDA recalls 465,000 pacemakers due to hacking risks.</a:t>
            </a:r>
          </a:p>
          <a:p>
            <a:pPr marL="914400" lvl="1" indent="-457200"/>
            <a:r>
              <a:rPr lang="en-US" sz="1300"/>
              <a:t>Hospitals targeted via infusion pumps and imaging devices with exposed ports.</a:t>
            </a:r>
          </a:p>
          <a:p>
            <a:pPr marL="457200" indent="-457200">
              <a:buFont typeface="Arial" panose="020B0604020202020204" pitchFamily="34" charset="0"/>
              <a:buChar char="•"/>
            </a:pPr>
            <a:r>
              <a:rPr lang="en-US" sz="1300"/>
              <a:t>Security Challenges:</a:t>
            </a:r>
          </a:p>
          <a:p>
            <a:pPr marL="914400" lvl="1" indent="-457200"/>
            <a:r>
              <a:rPr lang="en-US" sz="1300"/>
              <a:t>Long device lifespans = outdated software</a:t>
            </a:r>
          </a:p>
          <a:p>
            <a:pPr marL="914400" lvl="1" indent="-457200"/>
            <a:r>
              <a:rPr lang="en-US" sz="1300"/>
              <a:t>Hard to patch or recall safely</a:t>
            </a:r>
          </a:p>
          <a:p>
            <a:pPr marL="914400" lvl="1" indent="-457200"/>
            <a:r>
              <a:rPr lang="en-US" sz="1300"/>
              <a:t>Life-or-death stakes if compromised</a:t>
            </a:r>
          </a:p>
        </p:txBody>
      </p:sp>
      <p:pic>
        <p:nvPicPr>
          <p:cNvPr id="3" name="Picture 2" descr="A diagram of a device&#10;&#10;AI-generated content may be incorrect.">
            <a:extLst>
              <a:ext uri="{FF2B5EF4-FFF2-40B4-BE49-F238E27FC236}">
                <a16:creationId xmlns:a16="http://schemas.microsoft.com/office/drawing/2014/main" id="{5F6F2570-2B4F-208C-0D26-C728D106512C}"/>
              </a:ext>
            </a:extLst>
          </p:cNvPr>
          <p:cNvPicPr>
            <a:picLocks noChangeAspect="1"/>
          </p:cNvPicPr>
          <p:nvPr/>
        </p:nvPicPr>
        <p:blipFill>
          <a:blip r:embed="rId3"/>
          <a:stretch>
            <a:fillRect/>
          </a:stretch>
        </p:blipFill>
        <p:spPr>
          <a:xfrm>
            <a:off x="6127029" y="2590800"/>
            <a:ext cx="3552955" cy="3505200"/>
          </a:xfrm>
          <a:prstGeom prst="rect">
            <a:avLst/>
          </a:prstGeom>
          <a:noFill/>
        </p:spPr>
      </p:pic>
    </p:spTree>
    <p:extLst>
      <p:ext uri="{BB962C8B-B14F-4D97-AF65-F5344CB8AC3E}">
        <p14:creationId xmlns:p14="http://schemas.microsoft.com/office/powerpoint/2010/main" val="30409169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4974771" y="1149219"/>
            <a:ext cx="6449786" cy="2785508"/>
          </a:xfrm>
        </p:spPr>
        <p:txBody>
          <a:bodyPr>
            <a:normAutofit/>
          </a:bodyPr>
          <a:lstStyle/>
          <a:p>
            <a:r>
              <a:rPr lang="en-US" dirty="0"/>
              <a:t>What dangers Does IOT pose</a:t>
            </a:r>
          </a:p>
        </p:txBody>
      </p:sp>
      <p:sp>
        <p:nvSpPr>
          <p:cNvPr id="4" name="Slide Number Placeholder 3">
            <a:extLst>
              <a:ext uri="{FF2B5EF4-FFF2-40B4-BE49-F238E27FC236}">
                <a16:creationId xmlns:a16="http://schemas.microsoft.com/office/drawing/2014/main" id="{58D8D8EF-09F7-2BAC-3EC4-6E8F40515A5D}"/>
              </a:ext>
            </a:extLst>
          </p:cNvPr>
          <p:cNvSpPr>
            <a:spLocks noGrp="1"/>
          </p:cNvSpPr>
          <p:nvPr>
            <p:ph type="sldNum" sz="quarter" idx="12"/>
          </p:nvPr>
        </p:nvSpPr>
        <p:spPr/>
        <p:txBody>
          <a:bodyPr/>
          <a:lstStyle/>
          <a:p>
            <a:fld id="{B5CEABB6-07DC-46E8-9B57-56EC44A396E5}" type="slidenum">
              <a:rPr lang="en-US" smtClean="0"/>
              <a:pPr/>
              <a:t>24</a:t>
            </a:fld>
            <a:endParaRPr lang="en-US" dirty="0"/>
          </a:p>
        </p:txBody>
      </p:sp>
    </p:spTree>
    <p:extLst>
      <p:ext uri="{BB962C8B-B14F-4D97-AF65-F5344CB8AC3E}">
        <p14:creationId xmlns:p14="http://schemas.microsoft.com/office/powerpoint/2010/main" val="3003251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D2AE59-5630-4D5C-83A9-4CDEF4D7DCFB}"/>
              </a:ext>
            </a:extLst>
          </p:cNvPr>
          <p:cNvSpPr>
            <a:spLocks noGrp="1"/>
          </p:cNvSpPr>
          <p:nvPr>
            <p:ph type="title"/>
          </p:nvPr>
        </p:nvSpPr>
        <p:spPr>
          <a:xfrm>
            <a:off x="771736" y="896112"/>
            <a:ext cx="9389288" cy="1362456"/>
          </a:xfrm>
        </p:spPr>
        <p:txBody>
          <a:bodyPr/>
          <a:lstStyle/>
          <a:p>
            <a:r>
              <a:rPr lang="en-US" dirty="0"/>
              <a:t>Dangers of IoT</a:t>
            </a:r>
          </a:p>
        </p:txBody>
      </p:sp>
      <p:sp>
        <p:nvSpPr>
          <p:cNvPr id="6" name="Content Placeholder 5">
            <a:extLst>
              <a:ext uri="{FF2B5EF4-FFF2-40B4-BE49-F238E27FC236}">
                <a16:creationId xmlns:a16="http://schemas.microsoft.com/office/drawing/2014/main" id="{5A6B31B0-7B84-475D-961F-09C0191F91A2}"/>
              </a:ext>
            </a:extLst>
          </p:cNvPr>
          <p:cNvSpPr>
            <a:spLocks noGrp="1"/>
          </p:cNvSpPr>
          <p:nvPr>
            <p:ph sz="half" idx="14"/>
          </p:nvPr>
        </p:nvSpPr>
        <p:spPr>
          <a:xfrm>
            <a:off x="771525" y="2590800"/>
            <a:ext cx="4514850" cy="3505200"/>
          </a:xfrm>
        </p:spPr>
        <p:txBody>
          <a:bodyPr vert="horz" lIns="91440" tIns="45720" rIns="91440" bIns="45720" rtlCol="0" anchor="t">
            <a:normAutofit/>
          </a:bodyPr>
          <a:lstStyle/>
          <a:p>
            <a:r>
              <a:rPr lang="en-US" dirty="0"/>
              <a:t> Key Traits:</a:t>
            </a:r>
          </a:p>
          <a:p>
            <a:pPr marL="285750" indent="-285750">
              <a:buFont typeface="Arial" panose="020B0604020202020204" pitchFamily="34" charset="0"/>
              <a:buChar char="•"/>
            </a:pPr>
            <a:r>
              <a:rPr lang="en-US" dirty="0"/>
              <a:t>Always connected to the internet or local network</a:t>
            </a:r>
          </a:p>
          <a:p>
            <a:pPr marL="285750" indent="-285750">
              <a:buFont typeface="Arial" panose="020B0604020202020204" pitchFamily="34" charset="0"/>
              <a:buChar char="•"/>
            </a:pPr>
            <a:r>
              <a:rPr lang="en-US" dirty="0"/>
              <a:t>Often unmonitored or unmanaged</a:t>
            </a:r>
          </a:p>
          <a:p>
            <a:pPr marL="285750" indent="-285750">
              <a:buFont typeface="Arial" panose="020B0604020202020204" pitchFamily="34" charset="0"/>
              <a:buChar char="•"/>
            </a:pPr>
            <a:r>
              <a:rPr lang="en-US" dirty="0"/>
              <a:t>Typically have weak or outdated security</a:t>
            </a:r>
          </a:p>
        </p:txBody>
      </p:sp>
      <p:sp>
        <p:nvSpPr>
          <p:cNvPr id="8" name="Content Placeholder 7">
            <a:extLst>
              <a:ext uri="{FF2B5EF4-FFF2-40B4-BE49-F238E27FC236}">
                <a16:creationId xmlns:a16="http://schemas.microsoft.com/office/drawing/2014/main" id="{813F3455-E568-40C9-9F4D-8C89F4CD95F8}"/>
              </a:ext>
            </a:extLst>
          </p:cNvPr>
          <p:cNvSpPr>
            <a:spLocks noGrp="1"/>
          </p:cNvSpPr>
          <p:nvPr>
            <p:ph sz="half" idx="15"/>
          </p:nvPr>
        </p:nvSpPr>
        <p:spPr>
          <a:xfrm>
            <a:off x="5646738" y="2590800"/>
            <a:ext cx="4514850" cy="3505200"/>
          </a:xfrm>
        </p:spPr>
        <p:txBody>
          <a:bodyPr vert="horz" lIns="91440" tIns="45720" rIns="91440" bIns="45720" rtlCol="0" anchor="t">
            <a:normAutofit/>
          </a:bodyPr>
          <a:lstStyle/>
          <a:p>
            <a:r>
              <a:rPr lang="en-US" dirty="0"/>
              <a:t>Impact</a:t>
            </a:r>
          </a:p>
          <a:p>
            <a:pPr marL="285750" indent="-285750">
              <a:buFont typeface="Arial" panose="020B0604020202020204" pitchFamily="34" charset="0"/>
              <a:buChar char="•"/>
            </a:pPr>
            <a:r>
              <a:rPr lang="en-US" dirty="0"/>
              <a:t>No idea what the device is doing</a:t>
            </a:r>
          </a:p>
          <a:p>
            <a:pPr marL="285750" indent="-285750">
              <a:buFont typeface="Arial" panose="020B0604020202020204" pitchFamily="34" charset="0"/>
              <a:buChar char="•"/>
            </a:pPr>
            <a:r>
              <a:rPr lang="en-US" dirty="0"/>
              <a:t>50% of IoT devices has exploits</a:t>
            </a:r>
          </a:p>
          <a:p>
            <a:pPr marL="285750" indent="-285750">
              <a:buFont typeface="Arial" panose="020B0604020202020204" pitchFamily="34" charset="0"/>
              <a:buChar char="•"/>
            </a:pPr>
            <a:r>
              <a:rPr lang="en-US" dirty="0"/>
              <a:t>Unpatched software is responsible for 60% of IoT breaches</a:t>
            </a:r>
          </a:p>
          <a:p>
            <a:pPr marL="285750" indent="-285750">
              <a:buFont typeface="Arial" panose="020B0604020202020204" pitchFamily="34" charset="0"/>
              <a:buChar char="•"/>
            </a:pPr>
            <a:r>
              <a:rPr lang="en-US" dirty="0"/>
              <a:t>Default credentials is still widely used</a:t>
            </a:r>
          </a:p>
        </p:txBody>
      </p:sp>
      <p:sp>
        <p:nvSpPr>
          <p:cNvPr id="7" name="Slide Number Placeholder 6">
            <a:extLst>
              <a:ext uri="{FF2B5EF4-FFF2-40B4-BE49-F238E27FC236}">
                <a16:creationId xmlns:a16="http://schemas.microsoft.com/office/drawing/2014/main" id="{08761B51-19E8-1412-3155-39DDEACA1818}"/>
              </a:ext>
            </a:extLst>
          </p:cNvPr>
          <p:cNvSpPr>
            <a:spLocks noGrp="1"/>
          </p:cNvSpPr>
          <p:nvPr>
            <p:ph type="sldNum" sz="quarter" idx="12"/>
          </p:nvPr>
        </p:nvSpPr>
        <p:spPr/>
        <p:txBody>
          <a:bodyPr/>
          <a:lstStyle/>
          <a:p>
            <a:fld id="{B5CEABB6-07DC-46E8-9B57-56EC44A396E5}" type="slidenum">
              <a:rPr lang="en-US" smtClean="0"/>
              <a:pPr/>
              <a:t>25</a:t>
            </a:fld>
            <a:endParaRPr lang="en-US" dirty="0"/>
          </a:p>
        </p:txBody>
      </p:sp>
    </p:spTree>
    <p:extLst>
      <p:ext uri="{BB962C8B-B14F-4D97-AF65-F5344CB8AC3E}">
        <p14:creationId xmlns:p14="http://schemas.microsoft.com/office/powerpoint/2010/main" val="41516945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4EA88-980E-4053-66C3-43F22313C5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B30243-5421-A0C1-3FB7-D6099B0DF9DB}"/>
              </a:ext>
            </a:extLst>
          </p:cNvPr>
          <p:cNvSpPr>
            <a:spLocks noGrp="1"/>
          </p:cNvSpPr>
          <p:nvPr>
            <p:ph type="ctrTitle"/>
          </p:nvPr>
        </p:nvSpPr>
        <p:spPr>
          <a:xfrm>
            <a:off x="4833694" y="544285"/>
            <a:ext cx="6594768" cy="3445329"/>
          </a:xfrm>
        </p:spPr>
        <p:txBody>
          <a:bodyPr>
            <a:normAutofit/>
          </a:bodyPr>
          <a:lstStyle/>
          <a:p>
            <a:r>
              <a:rPr lang="en-US" dirty="0"/>
              <a:t>Shodan &amp; Google Dorks</a:t>
            </a:r>
          </a:p>
        </p:txBody>
      </p:sp>
      <p:sp>
        <p:nvSpPr>
          <p:cNvPr id="3" name="Subtitle 2">
            <a:extLst>
              <a:ext uri="{FF2B5EF4-FFF2-40B4-BE49-F238E27FC236}">
                <a16:creationId xmlns:a16="http://schemas.microsoft.com/office/drawing/2014/main" id="{2AA0403A-EBB7-B18F-BA7E-DA1023E0F9FC}"/>
              </a:ext>
            </a:extLst>
          </p:cNvPr>
          <p:cNvSpPr>
            <a:spLocks noGrp="1"/>
          </p:cNvSpPr>
          <p:nvPr>
            <p:ph type="subTitle" idx="1"/>
          </p:nvPr>
        </p:nvSpPr>
        <p:spPr>
          <a:xfrm>
            <a:off x="4829789" y="4130045"/>
            <a:ext cx="6594768" cy="1951523"/>
          </a:xfrm>
        </p:spPr>
        <p:txBody>
          <a:bodyPr/>
          <a:lstStyle/>
          <a:p>
            <a:r>
              <a:rPr lang="en-US" dirty="0"/>
              <a:t>How to find IoT devices</a:t>
            </a:r>
          </a:p>
        </p:txBody>
      </p:sp>
      <p:pic>
        <p:nvPicPr>
          <p:cNvPr id="13" name="Picture Placeholder 12" descr="Low angle view of tall buildings">
            <a:extLst>
              <a:ext uri="{FF2B5EF4-FFF2-40B4-BE49-F238E27FC236}">
                <a16:creationId xmlns:a16="http://schemas.microsoft.com/office/drawing/2014/main" id="{1FFB7F65-CB11-B128-9230-BB3AE8E6A2D9}"/>
              </a:ext>
            </a:extLst>
          </p:cNvPr>
          <p:cNvPicPr>
            <a:picLocks noGrp="1" noChangeAspect="1"/>
          </p:cNvPicPr>
          <p:nvPr>
            <p:ph type="pic" sz="quarter" idx="13"/>
          </p:nvPr>
        </p:nvPicPr>
        <p:blipFill>
          <a:blip r:embed="rId3"/>
          <a:srcRect l="43" r="43"/>
          <a:stretch/>
        </p:blipFill>
        <p:spPr>
          <a:xfrm>
            <a:off x="0" y="-1"/>
            <a:ext cx="4076118" cy="6096678"/>
          </a:xfrm>
        </p:spPr>
      </p:pic>
      <p:sp>
        <p:nvSpPr>
          <p:cNvPr id="44" name="Oval 43">
            <a:extLst>
              <a:ext uri="{FF2B5EF4-FFF2-40B4-BE49-F238E27FC236}">
                <a16:creationId xmlns:a16="http://schemas.microsoft.com/office/drawing/2014/main" id="{7557EBE0-1871-B132-14CA-54CD280C3B91}"/>
              </a:ext>
              <a:ext uri="{C183D7F6-B498-43B3-948B-1728B52AA6E4}">
                <adec:decorative xmlns:adec="http://schemas.microsoft.com/office/drawing/2017/decorative" val="1"/>
              </a:ext>
            </a:extLst>
          </p:cNvPr>
          <p:cNvSpPr/>
          <p:nvPr/>
        </p:nvSpPr>
        <p:spPr>
          <a:xfrm>
            <a:off x="3903349" y="5895479"/>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 name="Straight Connector 42">
            <a:extLst>
              <a:ext uri="{FF2B5EF4-FFF2-40B4-BE49-F238E27FC236}">
                <a16:creationId xmlns:a16="http://schemas.microsoft.com/office/drawing/2014/main" id="{7E75C84D-CBCC-97C8-E9E0-1FEAE91C31A3}"/>
              </a:ext>
              <a:ext uri="{C183D7F6-B498-43B3-948B-1728B52AA6E4}">
                <adec:decorative xmlns:adec="http://schemas.microsoft.com/office/drawing/2017/decorative" val="1"/>
              </a:ext>
            </a:extLst>
          </p:cNvPr>
          <p:cNvCxnSpPr>
            <a:cxnSpLocks/>
          </p:cNvCxnSpPr>
          <p:nvPr/>
        </p:nvCxnSpPr>
        <p:spPr>
          <a:xfrm>
            <a:off x="-97971" y="1909602"/>
            <a:ext cx="4160955" cy="414915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5028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66EF4-9B2B-FE35-0B45-663564C437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6A42C0-88B7-C5A9-8AE0-D89111AB7E8B}"/>
              </a:ext>
            </a:extLst>
          </p:cNvPr>
          <p:cNvSpPr>
            <a:spLocks noGrp="1"/>
          </p:cNvSpPr>
          <p:nvPr>
            <p:ph type="title"/>
          </p:nvPr>
        </p:nvSpPr>
        <p:spPr>
          <a:xfrm>
            <a:off x="3520440" y="896111"/>
            <a:ext cx="7889768" cy="2039341"/>
          </a:xfrm>
        </p:spPr>
        <p:txBody>
          <a:bodyPr/>
          <a:lstStyle/>
          <a:p>
            <a:r>
              <a:rPr lang="en-US" dirty="0"/>
              <a:t>Shodan Images</a:t>
            </a:r>
          </a:p>
        </p:txBody>
      </p:sp>
      <p:sp>
        <p:nvSpPr>
          <p:cNvPr id="14" name="Slide Number Placeholder 13">
            <a:extLst>
              <a:ext uri="{FF2B5EF4-FFF2-40B4-BE49-F238E27FC236}">
                <a16:creationId xmlns:a16="http://schemas.microsoft.com/office/drawing/2014/main" id="{D18FAD01-B697-AD75-41C3-B0F2CEA7DFC2}"/>
              </a:ext>
            </a:extLst>
          </p:cNvPr>
          <p:cNvSpPr>
            <a:spLocks noGrp="1"/>
          </p:cNvSpPr>
          <p:nvPr>
            <p:ph type="sldNum" sz="quarter" idx="12"/>
          </p:nvPr>
        </p:nvSpPr>
        <p:spPr/>
        <p:txBody>
          <a:bodyPr/>
          <a:lstStyle/>
          <a:p>
            <a:fld id="{B5CEABB6-07DC-46E8-9B57-56EC44A396E5}" type="slidenum">
              <a:rPr lang="en-US" smtClean="0"/>
              <a:pPr/>
              <a:t>27</a:t>
            </a:fld>
            <a:endParaRPr lang="en-US" dirty="0"/>
          </a:p>
        </p:txBody>
      </p:sp>
      <p:pic>
        <p:nvPicPr>
          <p:cNvPr id="9" name="Picture 8">
            <a:extLst>
              <a:ext uri="{FF2B5EF4-FFF2-40B4-BE49-F238E27FC236}">
                <a16:creationId xmlns:a16="http://schemas.microsoft.com/office/drawing/2014/main" id="{489E76B0-0F87-1A89-51E2-F7E6C4CBB1E6}"/>
              </a:ext>
            </a:extLst>
          </p:cNvPr>
          <p:cNvPicPr>
            <a:picLocks noChangeAspect="1"/>
          </p:cNvPicPr>
          <p:nvPr/>
        </p:nvPicPr>
        <p:blipFill>
          <a:blip r:embed="rId3"/>
          <a:stretch>
            <a:fillRect/>
          </a:stretch>
        </p:blipFill>
        <p:spPr>
          <a:xfrm>
            <a:off x="3167868" y="2369138"/>
            <a:ext cx="8594912" cy="3252222"/>
          </a:xfrm>
          <a:prstGeom prst="rect">
            <a:avLst/>
          </a:prstGeom>
        </p:spPr>
      </p:pic>
    </p:spTree>
    <p:extLst>
      <p:ext uri="{BB962C8B-B14F-4D97-AF65-F5344CB8AC3E}">
        <p14:creationId xmlns:p14="http://schemas.microsoft.com/office/powerpoint/2010/main" val="33469000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E645F-3CF5-D993-5F00-914DC403B1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FC11C7-FD70-DDEC-893C-9E9182C0F778}"/>
              </a:ext>
            </a:extLst>
          </p:cNvPr>
          <p:cNvSpPr>
            <a:spLocks noGrp="1"/>
          </p:cNvSpPr>
          <p:nvPr>
            <p:ph type="title"/>
          </p:nvPr>
        </p:nvSpPr>
        <p:spPr/>
        <p:txBody>
          <a:bodyPr/>
          <a:lstStyle/>
          <a:p>
            <a:r>
              <a:rPr lang="en-US" dirty="0"/>
              <a:t>Google Dorks</a:t>
            </a:r>
          </a:p>
        </p:txBody>
      </p:sp>
      <p:sp>
        <p:nvSpPr>
          <p:cNvPr id="14" name="Slide Number Placeholder 13">
            <a:extLst>
              <a:ext uri="{FF2B5EF4-FFF2-40B4-BE49-F238E27FC236}">
                <a16:creationId xmlns:a16="http://schemas.microsoft.com/office/drawing/2014/main" id="{9A950C03-B603-2D46-B467-B0408775328C}"/>
              </a:ext>
            </a:extLst>
          </p:cNvPr>
          <p:cNvSpPr>
            <a:spLocks noGrp="1"/>
          </p:cNvSpPr>
          <p:nvPr>
            <p:ph type="sldNum" sz="quarter" idx="12"/>
          </p:nvPr>
        </p:nvSpPr>
        <p:spPr/>
        <p:txBody>
          <a:bodyPr/>
          <a:lstStyle/>
          <a:p>
            <a:fld id="{B5CEABB6-07DC-46E8-9B57-56EC44A396E5}" type="slidenum">
              <a:rPr lang="en-US" smtClean="0"/>
              <a:pPr/>
              <a:t>28</a:t>
            </a:fld>
            <a:endParaRPr lang="en-US" dirty="0"/>
          </a:p>
        </p:txBody>
      </p:sp>
      <p:pic>
        <p:nvPicPr>
          <p:cNvPr id="8" name="Picture 7">
            <a:extLst>
              <a:ext uri="{FF2B5EF4-FFF2-40B4-BE49-F238E27FC236}">
                <a16:creationId xmlns:a16="http://schemas.microsoft.com/office/drawing/2014/main" id="{F392596D-FDA4-578D-7327-D5A5227B89B2}"/>
              </a:ext>
            </a:extLst>
          </p:cNvPr>
          <p:cNvPicPr>
            <a:picLocks noChangeAspect="1"/>
          </p:cNvPicPr>
          <p:nvPr/>
        </p:nvPicPr>
        <p:blipFill>
          <a:blip r:embed="rId3"/>
          <a:stretch>
            <a:fillRect/>
          </a:stretch>
        </p:blipFill>
        <p:spPr>
          <a:xfrm>
            <a:off x="1397737" y="1690238"/>
            <a:ext cx="4933149" cy="4820691"/>
          </a:xfrm>
          <a:prstGeom prst="rect">
            <a:avLst/>
          </a:prstGeom>
        </p:spPr>
      </p:pic>
      <p:pic>
        <p:nvPicPr>
          <p:cNvPr id="13" name="Picture 12">
            <a:extLst>
              <a:ext uri="{FF2B5EF4-FFF2-40B4-BE49-F238E27FC236}">
                <a16:creationId xmlns:a16="http://schemas.microsoft.com/office/drawing/2014/main" id="{F6C211D3-4E33-5396-406B-2FCDA4E6CA82}"/>
              </a:ext>
            </a:extLst>
          </p:cNvPr>
          <p:cNvPicPr>
            <a:picLocks noChangeAspect="1"/>
          </p:cNvPicPr>
          <p:nvPr/>
        </p:nvPicPr>
        <p:blipFill>
          <a:blip r:embed="rId4"/>
          <a:stretch>
            <a:fillRect/>
          </a:stretch>
        </p:blipFill>
        <p:spPr>
          <a:xfrm>
            <a:off x="6663018" y="896111"/>
            <a:ext cx="5304630" cy="5597704"/>
          </a:xfrm>
          <a:prstGeom prst="rect">
            <a:avLst/>
          </a:prstGeom>
        </p:spPr>
      </p:pic>
    </p:spTree>
    <p:extLst>
      <p:ext uri="{BB962C8B-B14F-4D97-AF65-F5344CB8AC3E}">
        <p14:creationId xmlns:p14="http://schemas.microsoft.com/office/powerpoint/2010/main" val="17900832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977E1-1FBC-4F41-10D7-5CF68201FF2B}"/>
            </a:ext>
          </a:extLst>
        </p:cNvPr>
        <p:cNvGrpSpPr/>
        <p:nvPr/>
      </p:nvGrpSpPr>
      <p:grpSpPr>
        <a:xfrm>
          <a:off x="0" y="0"/>
          <a:ext cx="0" cy="0"/>
          <a:chOff x="0" y="0"/>
          <a:chExt cx="0" cy="0"/>
        </a:xfrm>
      </p:grpSpPr>
      <p:sp>
        <p:nvSpPr>
          <p:cNvPr id="23" name="Title 22">
            <a:extLst>
              <a:ext uri="{FF2B5EF4-FFF2-40B4-BE49-F238E27FC236}">
                <a16:creationId xmlns:a16="http://schemas.microsoft.com/office/drawing/2014/main" id="{9BF721F4-F1EC-72AB-856A-9BC9719B93D5}"/>
              </a:ext>
            </a:extLst>
          </p:cNvPr>
          <p:cNvSpPr>
            <a:spLocks noGrp="1"/>
          </p:cNvSpPr>
          <p:nvPr>
            <p:ph type="title"/>
          </p:nvPr>
        </p:nvSpPr>
        <p:spPr>
          <a:xfrm>
            <a:off x="1552574" y="896111"/>
            <a:ext cx="9866540" cy="1358140"/>
          </a:xfrm>
        </p:spPr>
        <p:txBody>
          <a:bodyPr>
            <a:normAutofit/>
          </a:bodyPr>
          <a:lstStyle/>
          <a:p>
            <a:r>
              <a:rPr lang="en-US" dirty="0"/>
              <a:t>How do IOT Devices Communicate?</a:t>
            </a:r>
          </a:p>
        </p:txBody>
      </p:sp>
      <p:sp>
        <p:nvSpPr>
          <p:cNvPr id="7" name="Text Placeholder 6">
            <a:extLst>
              <a:ext uri="{FF2B5EF4-FFF2-40B4-BE49-F238E27FC236}">
                <a16:creationId xmlns:a16="http://schemas.microsoft.com/office/drawing/2014/main" id="{4AC34EE5-DFED-A703-7339-836DAF87B4BF}"/>
              </a:ext>
            </a:extLst>
          </p:cNvPr>
          <p:cNvSpPr>
            <a:spLocks noGrp="1"/>
          </p:cNvSpPr>
          <p:nvPr>
            <p:ph sz="half" idx="15"/>
          </p:nvPr>
        </p:nvSpPr>
        <p:spPr>
          <a:xfrm>
            <a:off x="1552574" y="2481940"/>
            <a:ext cx="9866539" cy="3635831"/>
          </a:xfrm>
        </p:spPr>
        <p:txBody>
          <a:bodyPr>
            <a:normAutofit/>
          </a:bodyPr>
          <a:lstStyle/>
          <a:p>
            <a:pPr marL="457200" indent="-457200">
              <a:buFont typeface="Arial" panose="020B0604020202020204" pitchFamily="34" charset="0"/>
              <a:buChar char="•"/>
            </a:pPr>
            <a:r>
              <a:rPr lang="en-US" sz="3200" dirty="0"/>
              <a:t>MQTT</a:t>
            </a:r>
          </a:p>
          <a:p>
            <a:pPr marL="457200" indent="-457200">
              <a:buFont typeface="Arial" panose="020B0604020202020204" pitchFamily="34" charset="0"/>
              <a:buChar char="•"/>
            </a:pPr>
            <a:r>
              <a:rPr lang="en-US" sz="3200" dirty="0"/>
              <a:t>Z-Wave</a:t>
            </a:r>
          </a:p>
          <a:p>
            <a:pPr marL="457200" indent="-457200">
              <a:buFont typeface="Arial" panose="020B0604020202020204" pitchFamily="34" charset="0"/>
              <a:buChar char="•"/>
            </a:pPr>
            <a:r>
              <a:rPr lang="en-US" sz="3200" dirty="0"/>
              <a:t>Wi-Fi</a:t>
            </a:r>
          </a:p>
          <a:p>
            <a:pPr marL="457200" indent="-457200">
              <a:buFont typeface="Arial" panose="020B0604020202020204" pitchFamily="34" charset="0"/>
              <a:buChar char="•"/>
            </a:pPr>
            <a:r>
              <a:rPr lang="en-US" sz="3200" dirty="0"/>
              <a:t>Bluetooth</a:t>
            </a:r>
          </a:p>
          <a:p>
            <a:pPr marL="457200" indent="-457200">
              <a:buFont typeface="Arial" panose="020B0604020202020204" pitchFamily="34" charset="0"/>
              <a:buChar char="•"/>
            </a:pPr>
            <a:r>
              <a:rPr lang="en-US" sz="3200" dirty="0" err="1"/>
              <a:t>LoRaWAN</a:t>
            </a:r>
            <a:endParaRPr lang="en-US" sz="3200" dirty="0"/>
          </a:p>
        </p:txBody>
      </p:sp>
      <p:sp>
        <p:nvSpPr>
          <p:cNvPr id="13" name="Slide Number Placeholder 12">
            <a:extLst>
              <a:ext uri="{FF2B5EF4-FFF2-40B4-BE49-F238E27FC236}">
                <a16:creationId xmlns:a16="http://schemas.microsoft.com/office/drawing/2014/main" id="{A3533B30-1A55-F547-8098-03C131CCC932}"/>
              </a:ext>
            </a:extLst>
          </p:cNvPr>
          <p:cNvSpPr>
            <a:spLocks noGrp="1"/>
          </p:cNvSpPr>
          <p:nvPr>
            <p:ph type="sldNum" sz="quarter" idx="12"/>
          </p:nvPr>
        </p:nvSpPr>
        <p:spPr>
          <a:xfrm>
            <a:off x="11123295" y="6356350"/>
            <a:ext cx="457200" cy="365125"/>
          </a:xfrm>
        </p:spPr>
        <p:txBody>
          <a:bodyPr/>
          <a:lstStyle/>
          <a:p>
            <a:fld id="{B5CEABB6-07DC-46E8-9B57-56EC44A396E5}" type="slidenum">
              <a:rPr lang="en-US" smtClean="0"/>
              <a:pPr/>
              <a:t>29</a:t>
            </a:fld>
            <a:endParaRPr lang="en-US" dirty="0"/>
          </a:p>
        </p:txBody>
      </p:sp>
    </p:spTree>
    <p:extLst>
      <p:ext uri="{BB962C8B-B14F-4D97-AF65-F5344CB8AC3E}">
        <p14:creationId xmlns:p14="http://schemas.microsoft.com/office/powerpoint/2010/main" val="1147361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61AE0-A2FE-433E-451A-32BDC5F883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F31F9A-31E6-0BBD-0C21-520334422832}"/>
              </a:ext>
            </a:extLst>
          </p:cNvPr>
          <p:cNvSpPr>
            <a:spLocks noGrp="1"/>
          </p:cNvSpPr>
          <p:nvPr>
            <p:ph type="title"/>
          </p:nvPr>
        </p:nvSpPr>
        <p:spPr>
          <a:xfrm>
            <a:off x="4933950" y="429461"/>
            <a:ext cx="6343650" cy="2668463"/>
          </a:xfrm>
        </p:spPr>
        <p:txBody>
          <a:bodyPr>
            <a:normAutofit/>
          </a:bodyPr>
          <a:lstStyle/>
          <a:p>
            <a:r>
              <a:rPr lang="en-US" dirty="0"/>
              <a:t>Jokes</a:t>
            </a:r>
            <a:endParaRPr lang="en-ZA" dirty="0"/>
          </a:p>
        </p:txBody>
      </p:sp>
      <p:sp>
        <p:nvSpPr>
          <p:cNvPr id="3" name="Subtitle 2">
            <a:extLst>
              <a:ext uri="{FF2B5EF4-FFF2-40B4-BE49-F238E27FC236}">
                <a16:creationId xmlns:a16="http://schemas.microsoft.com/office/drawing/2014/main" id="{81BF515D-7537-414F-9A72-8372763E80CE}"/>
              </a:ext>
            </a:extLst>
          </p:cNvPr>
          <p:cNvSpPr>
            <a:spLocks noGrp="1"/>
          </p:cNvSpPr>
          <p:nvPr>
            <p:ph sz="half" idx="14"/>
          </p:nvPr>
        </p:nvSpPr>
        <p:spPr>
          <a:xfrm>
            <a:off x="4938713" y="3300413"/>
            <a:ext cx="6338887" cy="2668587"/>
          </a:xfrm>
        </p:spPr>
        <p:txBody>
          <a:bodyPr>
            <a:normAutofit/>
          </a:bodyPr>
          <a:lstStyle/>
          <a:p>
            <a:pPr marL="342900" indent="-342900">
              <a:buFont typeface="Arial" panose="020B0604020202020204" pitchFamily="34" charset="0"/>
              <a:buChar char="•"/>
            </a:pPr>
            <a:r>
              <a:rPr lang="en-US" dirty="0"/>
              <a:t>What does the S stands for in IoT?</a:t>
            </a:r>
          </a:p>
          <a:p>
            <a:pPr marL="342900" indent="-342900">
              <a:buFont typeface="Arial" panose="020B0604020202020204" pitchFamily="34" charset="0"/>
              <a:buChar char="•"/>
            </a:pPr>
            <a:r>
              <a:rPr lang="en-US" dirty="0"/>
              <a:t>Why did the dad connect his lawn mower to Wi-Fi? </a:t>
            </a:r>
          </a:p>
        </p:txBody>
      </p:sp>
      <p:sp>
        <p:nvSpPr>
          <p:cNvPr id="6" name="Slide Number Placeholder 5">
            <a:extLst>
              <a:ext uri="{FF2B5EF4-FFF2-40B4-BE49-F238E27FC236}">
                <a16:creationId xmlns:a16="http://schemas.microsoft.com/office/drawing/2014/main" id="{C05BC8B5-9DFC-E923-229B-90071AF7F830}"/>
              </a:ext>
            </a:extLst>
          </p:cNvPr>
          <p:cNvSpPr>
            <a:spLocks noGrp="1"/>
          </p:cNvSpPr>
          <p:nvPr>
            <p:ph type="sldNum" sz="quarter" idx="12"/>
          </p:nvPr>
        </p:nvSpPr>
        <p:spPr/>
        <p:txBody>
          <a:bodyPr/>
          <a:lstStyle/>
          <a:p>
            <a:fld id="{B5CEABB6-07DC-46E8-9B57-56EC44A396E5}" type="slidenum">
              <a:rPr lang="en-US" smtClean="0"/>
              <a:pPr/>
              <a:t>3</a:t>
            </a:fld>
            <a:endParaRPr lang="en-US" dirty="0"/>
          </a:p>
        </p:txBody>
      </p:sp>
    </p:spTree>
    <p:extLst>
      <p:ext uri="{BB962C8B-B14F-4D97-AF65-F5344CB8AC3E}">
        <p14:creationId xmlns:p14="http://schemas.microsoft.com/office/powerpoint/2010/main" val="2571485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30150-3CB5-9587-BE91-379B5A759A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802155-651B-374B-D89A-8295D427B6A6}"/>
              </a:ext>
            </a:extLst>
          </p:cNvPr>
          <p:cNvSpPr>
            <a:spLocks noGrp="1"/>
          </p:cNvSpPr>
          <p:nvPr>
            <p:ph type="ctrTitle"/>
          </p:nvPr>
        </p:nvSpPr>
        <p:spPr>
          <a:xfrm>
            <a:off x="4833694" y="544285"/>
            <a:ext cx="6594768" cy="3445329"/>
          </a:xfrm>
        </p:spPr>
        <p:txBody>
          <a:bodyPr>
            <a:normAutofit/>
          </a:bodyPr>
          <a:lstStyle/>
          <a:p>
            <a:r>
              <a:rPr lang="en-US" dirty="0"/>
              <a:t>What regulations are in place</a:t>
            </a:r>
          </a:p>
        </p:txBody>
      </p:sp>
      <p:sp>
        <p:nvSpPr>
          <p:cNvPr id="3" name="Subtitle 2">
            <a:extLst>
              <a:ext uri="{FF2B5EF4-FFF2-40B4-BE49-F238E27FC236}">
                <a16:creationId xmlns:a16="http://schemas.microsoft.com/office/drawing/2014/main" id="{113D8B89-3985-4E36-1602-343E64A3087B}"/>
              </a:ext>
            </a:extLst>
          </p:cNvPr>
          <p:cNvSpPr>
            <a:spLocks noGrp="1"/>
          </p:cNvSpPr>
          <p:nvPr>
            <p:ph type="subTitle" idx="1"/>
          </p:nvPr>
        </p:nvSpPr>
        <p:spPr>
          <a:xfrm>
            <a:off x="4829789" y="4130045"/>
            <a:ext cx="6594768" cy="1951523"/>
          </a:xfrm>
        </p:spPr>
        <p:txBody>
          <a:bodyPr/>
          <a:lstStyle/>
          <a:p>
            <a:endParaRPr lang="en-US" dirty="0"/>
          </a:p>
        </p:txBody>
      </p:sp>
      <p:pic>
        <p:nvPicPr>
          <p:cNvPr id="13" name="Picture Placeholder 12" descr="Low angle view of tall buildings">
            <a:extLst>
              <a:ext uri="{FF2B5EF4-FFF2-40B4-BE49-F238E27FC236}">
                <a16:creationId xmlns:a16="http://schemas.microsoft.com/office/drawing/2014/main" id="{F3EDB737-99ED-B774-44E9-74673C32A600}"/>
              </a:ext>
            </a:extLst>
          </p:cNvPr>
          <p:cNvPicPr>
            <a:picLocks noGrp="1" noChangeAspect="1"/>
          </p:cNvPicPr>
          <p:nvPr>
            <p:ph type="pic" sz="quarter" idx="13"/>
          </p:nvPr>
        </p:nvPicPr>
        <p:blipFill>
          <a:blip r:embed="rId3"/>
          <a:srcRect l="43" r="43"/>
          <a:stretch/>
        </p:blipFill>
        <p:spPr>
          <a:xfrm>
            <a:off x="0" y="-1"/>
            <a:ext cx="4076118" cy="6096678"/>
          </a:xfrm>
        </p:spPr>
      </p:pic>
      <p:sp>
        <p:nvSpPr>
          <p:cNvPr id="44" name="Oval 43">
            <a:extLst>
              <a:ext uri="{FF2B5EF4-FFF2-40B4-BE49-F238E27FC236}">
                <a16:creationId xmlns:a16="http://schemas.microsoft.com/office/drawing/2014/main" id="{F6498419-37C0-F731-8D2A-6711605BD59E}"/>
              </a:ext>
              <a:ext uri="{C183D7F6-B498-43B3-948B-1728B52AA6E4}">
                <adec:decorative xmlns:adec="http://schemas.microsoft.com/office/drawing/2017/decorative" val="1"/>
              </a:ext>
            </a:extLst>
          </p:cNvPr>
          <p:cNvSpPr/>
          <p:nvPr/>
        </p:nvSpPr>
        <p:spPr>
          <a:xfrm>
            <a:off x="3903349" y="5895479"/>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 name="Straight Connector 42">
            <a:extLst>
              <a:ext uri="{FF2B5EF4-FFF2-40B4-BE49-F238E27FC236}">
                <a16:creationId xmlns:a16="http://schemas.microsoft.com/office/drawing/2014/main" id="{4C0858AC-D4F4-973D-B620-32E21E3F7A4B}"/>
              </a:ext>
              <a:ext uri="{C183D7F6-B498-43B3-948B-1728B52AA6E4}">
                <adec:decorative xmlns:adec="http://schemas.microsoft.com/office/drawing/2017/decorative" val="1"/>
              </a:ext>
            </a:extLst>
          </p:cNvPr>
          <p:cNvCxnSpPr>
            <a:cxnSpLocks/>
          </p:cNvCxnSpPr>
          <p:nvPr/>
        </p:nvCxnSpPr>
        <p:spPr>
          <a:xfrm>
            <a:off x="-97971" y="1909602"/>
            <a:ext cx="4160955" cy="414915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67205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DC605-5C2A-B696-CDF0-EB543F5A5CFB}"/>
            </a:ext>
          </a:extLst>
        </p:cNvPr>
        <p:cNvGrpSpPr/>
        <p:nvPr/>
      </p:nvGrpSpPr>
      <p:grpSpPr>
        <a:xfrm>
          <a:off x="0" y="0"/>
          <a:ext cx="0" cy="0"/>
          <a:chOff x="0" y="0"/>
          <a:chExt cx="0" cy="0"/>
        </a:xfrm>
      </p:grpSpPr>
      <p:sp>
        <p:nvSpPr>
          <p:cNvPr id="23" name="Title 22">
            <a:extLst>
              <a:ext uri="{FF2B5EF4-FFF2-40B4-BE49-F238E27FC236}">
                <a16:creationId xmlns:a16="http://schemas.microsoft.com/office/drawing/2014/main" id="{923E2219-4E15-5D24-3D92-C874AF87311A}"/>
              </a:ext>
            </a:extLst>
          </p:cNvPr>
          <p:cNvSpPr>
            <a:spLocks noGrp="1"/>
          </p:cNvSpPr>
          <p:nvPr>
            <p:ph type="title"/>
          </p:nvPr>
        </p:nvSpPr>
        <p:spPr>
          <a:xfrm>
            <a:off x="1552574" y="896111"/>
            <a:ext cx="9866540" cy="1358140"/>
          </a:xfrm>
        </p:spPr>
        <p:txBody>
          <a:bodyPr>
            <a:normAutofit/>
          </a:bodyPr>
          <a:lstStyle/>
          <a:p>
            <a:r>
              <a:rPr lang="en-US" dirty="0"/>
              <a:t>Current Regulations</a:t>
            </a:r>
          </a:p>
        </p:txBody>
      </p:sp>
      <p:sp>
        <p:nvSpPr>
          <p:cNvPr id="7" name="Text Placeholder 6">
            <a:extLst>
              <a:ext uri="{FF2B5EF4-FFF2-40B4-BE49-F238E27FC236}">
                <a16:creationId xmlns:a16="http://schemas.microsoft.com/office/drawing/2014/main" id="{71541400-F811-7344-BF9D-10ED96719DB8}"/>
              </a:ext>
            </a:extLst>
          </p:cNvPr>
          <p:cNvSpPr>
            <a:spLocks noGrp="1"/>
          </p:cNvSpPr>
          <p:nvPr>
            <p:ph sz="half" idx="15"/>
          </p:nvPr>
        </p:nvSpPr>
        <p:spPr>
          <a:xfrm>
            <a:off x="1552574" y="2481940"/>
            <a:ext cx="9866539" cy="3635831"/>
          </a:xfrm>
        </p:spPr>
        <p:txBody>
          <a:bodyPr>
            <a:normAutofit/>
          </a:bodyPr>
          <a:lstStyle/>
          <a:p>
            <a:pPr marL="457200" indent="-457200">
              <a:buFont typeface="Arial" panose="020B0604020202020204" pitchFamily="34" charset="0"/>
              <a:buChar char="•"/>
            </a:pPr>
            <a:r>
              <a:rPr lang="en-US" sz="3200" dirty="0"/>
              <a:t>NIS 1 (May 2018) and NIS 2 (Jan 2023) (EU)</a:t>
            </a:r>
          </a:p>
          <a:p>
            <a:pPr marL="457200" indent="-457200">
              <a:buFont typeface="Arial" panose="020B0604020202020204" pitchFamily="34" charset="0"/>
              <a:buChar char="•"/>
            </a:pPr>
            <a:r>
              <a:rPr lang="en-US" sz="3200" dirty="0"/>
              <a:t>GDPR (EU)</a:t>
            </a:r>
          </a:p>
          <a:p>
            <a:pPr marL="457200" indent="-457200">
              <a:buFont typeface="Arial" panose="020B0604020202020204" pitchFamily="34" charset="0"/>
              <a:buChar char="•"/>
            </a:pPr>
            <a:r>
              <a:rPr lang="en-US" sz="3200" dirty="0"/>
              <a:t>Cybersecurity Improvement Act (2020) (US)</a:t>
            </a:r>
          </a:p>
          <a:p>
            <a:pPr marL="457200" indent="-457200">
              <a:buFont typeface="Arial" panose="020B0604020202020204" pitchFamily="34" charset="0"/>
              <a:buChar char="•"/>
            </a:pPr>
            <a:r>
              <a:rPr lang="en-US" sz="3200" dirty="0"/>
              <a:t>California IoT cybersecurity law (Effective Jan 2020)</a:t>
            </a:r>
          </a:p>
        </p:txBody>
      </p:sp>
      <p:sp>
        <p:nvSpPr>
          <p:cNvPr id="13" name="Slide Number Placeholder 12">
            <a:extLst>
              <a:ext uri="{FF2B5EF4-FFF2-40B4-BE49-F238E27FC236}">
                <a16:creationId xmlns:a16="http://schemas.microsoft.com/office/drawing/2014/main" id="{9AE0BFE5-EDAC-B109-209A-6EF67D57DDFB}"/>
              </a:ext>
            </a:extLst>
          </p:cNvPr>
          <p:cNvSpPr>
            <a:spLocks noGrp="1"/>
          </p:cNvSpPr>
          <p:nvPr>
            <p:ph type="sldNum" sz="quarter" idx="12"/>
          </p:nvPr>
        </p:nvSpPr>
        <p:spPr>
          <a:xfrm>
            <a:off x="11123295" y="6356350"/>
            <a:ext cx="457200" cy="365125"/>
          </a:xfrm>
        </p:spPr>
        <p:txBody>
          <a:bodyPr/>
          <a:lstStyle/>
          <a:p>
            <a:fld id="{B5CEABB6-07DC-46E8-9B57-56EC44A396E5}" type="slidenum">
              <a:rPr lang="en-US" smtClean="0"/>
              <a:pPr/>
              <a:t>31</a:t>
            </a:fld>
            <a:endParaRPr lang="en-US" dirty="0"/>
          </a:p>
        </p:txBody>
      </p:sp>
    </p:spTree>
    <p:extLst>
      <p:ext uri="{BB962C8B-B14F-4D97-AF65-F5344CB8AC3E}">
        <p14:creationId xmlns:p14="http://schemas.microsoft.com/office/powerpoint/2010/main" val="15408367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55891-14EB-2E18-EE78-B2493436DD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FFA98C-E34B-3E2E-10EF-AD417DD9598C}"/>
              </a:ext>
            </a:extLst>
          </p:cNvPr>
          <p:cNvSpPr>
            <a:spLocks noGrp="1"/>
          </p:cNvSpPr>
          <p:nvPr>
            <p:ph type="ctrTitle"/>
          </p:nvPr>
        </p:nvSpPr>
        <p:spPr>
          <a:xfrm>
            <a:off x="4833694" y="544285"/>
            <a:ext cx="6594768" cy="3445329"/>
          </a:xfrm>
        </p:spPr>
        <p:txBody>
          <a:bodyPr>
            <a:normAutofit/>
          </a:bodyPr>
          <a:lstStyle/>
          <a:p>
            <a:r>
              <a:rPr lang="en-US" dirty="0"/>
              <a:t>What you can do</a:t>
            </a:r>
          </a:p>
        </p:txBody>
      </p:sp>
      <p:sp>
        <p:nvSpPr>
          <p:cNvPr id="3" name="Subtitle 2">
            <a:extLst>
              <a:ext uri="{FF2B5EF4-FFF2-40B4-BE49-F238E27FC236}">
                <a16:creationId xmlns:a16="http://schemas.microsoft.com/office/drawing/2014/main" id="{3AA8FAC7-B914-1595-BE2A-EDC46C42198C}"/>
              </a:ext>
            </a:extLst>
          </p:cNvPr>
          <p:cNvSpPr>
            <a:spLocks noGrp="1"/>
          </p:cNvSpPr>
          <p:nvPr>
            <p:ph type="subTitle" idx="1"/>
          </p:nvPr>
        </p:nvSpPr>
        <p:spPr>
          <a:xfrm>
            <a:off x="4829789" y="4130045"/>
            <a:ext cx="6594768" cy="1951523"/>
          </a:xfrm>
        </p:spPr>
        <p:txBody>
          <a:bodyPr/>
          <a:lstStyle/>
          <a:p>
            <a:endParaRPr lang="en-US" dirty="0"/>
          </a:p>
        </p:txBody>
      </p:sp>
      <p:pic>
        <p:nvPicPr>
          <p:cNvPr id="13" name="Picture Placeholder 12" descr="Low angle view of tall buildings">
            <a:extLst>
              <a:ext uri="{FF2B5EF4-FFF2-40B4-BE49-F238E27FC236}">
                <a16:creationId xmlns:a16="http://schemas.microsoft.com/office/drawing/2014/main" id="{3C5FCDD8-695A-3A92-7D8A-20C637EB69F0}"/>
              </a:ext>
            </a:extLst>
          </p:cNvPr>
          <p:cNvPicPr>
            <a:picLocks noGrp="1" noChangeAspect="1"/>
          </p:cNvPicPr>
          <p:nvPr>
            <p:ph type="pic" sz="quarter" idx="13"/>
          </p:nvPr>
        </p:nvPicPr>
        <p:blipFill>
          <a:blip r:embed="rId3"/>
          <a:srcRect l="43" r="43"/>
          <a:stretch/>
        </p:blipFill>
        <p:spPr>
          <a:xfrm>
            <a:off x="0" y="-1"/>
            <a:ext cx="4076118" cy="6096678"/>
          </a:xfrm>
        </p:spPr>
      </p:pic>
      <p:sp>
        <p:nvSpPr>
          <p:cNvPr id="44" name="Oval 43">
            <a:extLst>
              <a:ext uri="{FF2B5EF4-FFF2-40B4-BE49-F238E27FC236}">
                <a16:creationId xmlns:a16="http://schemas.microsoft.com/office/drawing/2014/main" id="{00DDA17F-4055-6DC0-4B32-EC6FC0DD50E8}"/>
              </a:ext>
              <a:ext uri="{C183D7F6-B498-43B3-948B-1728B52AA6E4}">
                <adec:decorative xmlns:adec="http://schemas.microsoft.com/office/drawing/2017/decorative" val="1"/>
              </a:ext>
            </a:extLst>
          </p:cNvPr>
          <p:cNvSpPr/>
          <p:nvPr/>
        </p:nvSpPr>
        <p:spPr>
          <a:xfrm>
            <a:off x="3903349" y="5895479"/>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 name="Straight Connector 42">
            <a:extLst>
              <a:ext uri="{FF2B5EF4-FFF2-40B4-BE49-F238E27FC236}">
                <a16:creationId xmlns:a16="http://schemas.microsoft.com/office/drawing/2014/main" id="{57C14EF6-7FF4-3645-D9FE-1E5AA83EFB47}"/>
              </a:ext>
              <a:ext uri="{C183D7F6-B498-43B3-948B-1728B52AA6E4}">
                <adec:decorative xmlns:adec="http://schemas.microsoft.com/office/drawing/2017/decorative" val="1"/>
              </a:ext>
            </a:extLst>
          </p:cNvPr>
          <p:cNvCxnSpPr>
            <a:cxnSpLocks/>
          </p:cNvCxnSpPr>
          <p:nvPr/>
        </p:nvCxnSpPr>
        <p:spPr>
          <a:xfrm>
            <a:off x="-97971" y="1909602"/>
            <a:ext cx="4160955" cy="414915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43035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5FB75C3E-5885-49DD-8190-BB1E8C511A7E}"/>
              </a:ext>
            </a:extLst>
          </p:cNvPr>
          <p:cNvSpPr>
            <a:spLocks noGrp="1"/>
          </p:cNvSpPr>
          <p:nvPr>
            <p:ph type="title"/>
          </p:nvPr>
        </p:nvSpPr>
        <p:spPr>
          <a:xfrm>
            <a:off x="1552574" y="896111"/>
            <a:ext cx="9866540" cy="1358140"/>
          </a:xfrm>
        </p:spPr>
        <p:txBody>
          <a:bodyPr>
            <a:normAutofit/>
          </a:bodyPr>
          <a:lstStyle/>
          <a:p>
            <a:r>
              <a:rPr lang="en-US" dirty="0"/>
              <a:t>How to protect yourself</a:t>
            </a:r>
          </a:p>
        </p:txBody>
      </p:sp>
      <p:sp>
        <p:nvSpPr>
          <p:cNvPr id="7" name="Text Placeholder 6">
            <a:extLst>
              <a:ext uri="{FF2B5EF4-FFF2-40B4-BE49-F238E27FC236}">
                <a16:creationId xmlns:a16="http://schemas.microsoft.com/office/drawing/2014/main" id="{3FF2D739-E475-54F8-C832-F04A983D0F24}"/>
              </a:ext>
            </a:extLst>
          </p:cNvPr>
          <p:cNvSpPr>
            <a:spLocks noGrp="1"/>
          </p:cNvSpPr>
          <p:nvPr>
            <p:ph sz="half" idx="15"/>
          </p:nvPr>
        </p:nvSpPr>
        <p:spPr>
          <a:xfrm>
            <a:off x="1552574" y="2481940"/>
            <a:ext cx="9866539" cy="3635831"/>
          </a:xfrm>
        </p:spPr>
        <p:txBody>
          <a:bodyPr>
            <a:normAutofit/>
          </a:bodyPr>
          <a:lstStyle/>
          <a:p>
            <a:pPr marL="342900" indent="-342900">
              <a:buFont typeface="+mj-lt"/>
              <a:buAutoNum type="arabicPeriod"/>
            </a:pPr>
            <a:r>
              <a:rPr lang="en-US" sz="3200" dirty="0"/>
              <a:t>Identify what devices you have</a:t>
            </a:r>
          </a:p>
          <a:p>
            <a:pPr marL="342900" indent="-342900">
              <a:buFont typeface="+mj-lt"/>
              <a:buAutoNum type="arabicPeriod"/>
            </a:pPr>
            <a:r>
              <a:rPr lang="en-US" sz="3200" dirty="0"/>
              <a:t>Isolate IoT devices to their own separate network</a:t>
            </a:r>
          </a:p>
          <a:p>
            <a:pPr marL="342900" indent="-342900">
              <a:buFont typeface="+mj-lt"/>
              <a:buAutoNum type="arabicPeriod"/>
            </a:pPr>
            <a:r>
              <a:rPr lang="en-US" sz="3200" dirty="0"/>
              <a:t>Change default credentials</a:t>
            </a:r>
          </a:p>
          <a:p>
            <a:pPr marL="342900" indent="-342900">
              <a:buFont typeface="+mj-lt"/>
              <a:buAutoNum type="arabicPeriod"/>
            </a:pPr>
            <a:r>
              <a:rPr lang="en-US" sz="3200" dirty="0"/>
              <a:t>Enable auto-update</a:t>
            </a:r>
          </a:p>
        </p:txBody>
      </p:sp>
      <p:sp>
        <p:nvSpPr>
          <p:cNvPr id="13" name="Slide Number Placeholder 12">
            <a:extLst>
              <a:ext uri="{FF2B5EF4-FFF2-40B4-BE49-F238E27FC236}">
                <a16:creationId xmlns:a16="http://schemas.microsoft.com/office/drawing/2014/main" id="{A540B739-30F9-C86F-67ED-2197DC1E598B}"/>
              </a:ext>
            </a:extLst>
          </p:cNvPr>
          <p:cNvSpPr>
            <a:spLocks noGrp="1"/>
          </p:cNvSpPr>
          <p:nvPr>
            <p:ph type="sldNum" sz="quarter" idx="12"/>
          </p:nvPr>
        </p:nvSpPr>
        <p:spPr>
          <a:xfrm>
            <a:off x="11123295" y="6356350"/>
            <a:ext cx="457200" cy="365125"/>
          </a:xfrm>
        </p:spPr>
        <p:txBody>
          <a:bodyPr/>
          <a:lstStyle/>
          <a:p>
            <a:fld id="{B5CEABB6-07DC-46E8-9B57-56EC44A396E5}" type="slidenum">
              <a:rPr lang="en-US" smtClean="0"/>
              <a:pPr/>
              <a:t>33</a:t>
            </a:fld>
            <a:endParaRPr lang="en-US" dirty="0"/>
          </a:p>
        </p:txBody>
      </p:sp>
    </p:spTree>
    <p:extLst>
      <p:ext uri="{BB962C8B-B14F-4D97-AF65-F5344CB8AC3E}">
        <p14:creationId xmlns:p14="http://schemas.microsoft.com/office/powerpoint/2010/main" val="42524660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33F42-F666-A6E0-CE8F-790017C1D308}"/>
            </a:ext>
          </a:extLst>
        </p:cNvPr>
        <p:cNvGrpSpPr/>
        <p:nvPr/>
      </p:nvGrpSpPr>
      <p:grpSpPr>
        <a:xfrm>
          <a:off x="0" y="0"/>
          <a:ext cx="0" cy="0"/>
          <a:chOff x="0" y="0"/>
          <a:chExt cx="0" cy="0"/>
        </a:xfrm>
      </p:grpSpPr>
      <p:sp>
        <p:nvSpPr>
          <p:cNvPr id="23" name="Title 22">
            <a:extLst>
              <a:ext uri="{FF2B5EF4-FFF2-40B4-BE49-F238E27FC236}">
                <a16:creationId xmlns:a16="http://schemas.microsoft.com/office/drawing/2014/main" id="{DFB6FA0B-71D1-B996-9D40-BA4569BC8B15}"/>
              </a:ext>
            </a:extLst>
          </p:cNvPr>
          <p:cNvSpPr>
            <a:spLocks noGrp="1"/>
          </p:cNvSpPr>
          <p:nvPr>
            <p:ph type="title"/>
          </p:nvPr>
        </p:nvSpPr>
        <p:spPr>
          <a:xfrm>
            <a:off x="1552574" y="896111"/>
            <a:ext cx="9866540" cy="1358140"/>
          </a:xfrm>
        </p:spPr>
        <p:txBody>
          <a:bodyPr>
            <a:normAutofit/>
          </a:bodyPr>
          <a:lstStyle/>
          <a:p>
            <a:r>
              <a:rPr lang="en-US" dirty="0"/>
              <a:t>Key Take aways</a:t>
            </a:r>
          </a:p>
        </p:txBody>
      </p:sp>
      <p:sp>
        <p:nvSpPr>
          <p:cNvPr id="7" name="Text Placeholder 6">
            <a:extLst>
              <a:ext uri="{FF2B5EF4-FFF2-40B4-BE49-F238E27FC236}">
                <a16:creationId xmlns:a16="http://schemas.microsoft.com/office/drawing/2014/main" id="{F5F571A0-D820-2A01-A4B9-A28DE5A2C87C}"/>
              </a:ext>
            </a:extLst>
          </p:cNvPr>
          <p:cNvSpPr>
            <a:spLocks noGrp="1"/>
          </p:cNvSpPr>
          <p:nvPr>
            <p:ph sz="half" idx="15"/>
          </p:nvPr>
        </p:nvSpPr>
        <p:spPr>
          <a:xfrm>
            <a:off x="1552574" y="2481940"/>
            <a:ext cx="9866539" cy="3635831"/>
          </a:xfrm>
        </p:spPr>
        <p:txBody>
          <a:bodyPr>
            <a:normAutofit/>
          </a:bodyPr>
          <a:lstStyle/>
          <a:p>
            <a:pPr marL="342900" indent="-342900">
              <a:buFont typeface="+mj-lt"/>
              <a:buAutoNum type="arabicPeriod"/>
            </a:pPr>
            <a:r>
              <a:rPr lang="en-US" sz="3200" dirty="0"/>
              <a:t>IoT devices are the way of the future</a:t>
            </a:r>
          </a:p>
          <a:p>
            <a:pPr marL="342900" indent="-342900">
              <a:buFont typeface="+mj-lt"/>
              <a:buAutoNum type="arabicPeriod"/>
            </a:pPr>
            <a:r>
              <a:rPr lang="en-US" sz="3200" dirty="0"/>
              <a:t>These devices are made with security as an after thought</a:t>
            </a:r>
          </a:p>
          <a:p>
            <a:pPr marL="342900" indent="-342900">
              <a:buFont typeface="+mj-lt"/>
              <a:buAutoNum type="arabicPeriod"/>
            </a:pPr>
            <a:r>
              <a:rPr lang="en-US" sz="3200" dirty="0"/>
              <a:t>Don’t forget about these tiny devices on your network</a:t>
            </a:r>
          </a:p>
        </p:txBody>
      </p:sp>
      <p:sp>
        <p:nvSpPr>
          <p:cNvPr id="13" name="Slide Number Placeholder 12">
            <a:extLst>
              <a:ext uri="{FF2B5EF4-FFF2-40B4-BE49-F238E27FC236}">
                <a16:creationId xmlns:a16="http://schemas.microsoft.com/office/drawing/2014/main" id="{3B262338-D840-5E89-CEFD-47E084FEFBAD}"/>
              </a:ext>
            </a:extLst>
          </p:cNvPr>
          <p:cNvSpPr>
            <a:spLocks noGrp="1"/>
          </p:cNvSpPr>
          <p:nvPr>
            <p:ph type="sldNum" sz="quarter" idx="12"/>
          </p:nvPr>
        </p:nvSpPr>
        <p:spPr>
          <a:xfrm>
            <a:off x="11123295" y="6356350"/>
            <a:ext cx="457200" cy="365125"/>
          </a:xfrm>
        </p:spPr>
        <p:txBody>
          <a:bodyPr/>
          <a:lstStyle/>
          <a:p>
            <a:fld id="{B5CEABB6-07DC-46E8-9B57-56EC44A396E5}" type="slidenum">
              <a:rPr lang="en-US" smtClean="0"/>
              <a:pPr/>
              <a:t>34</a:t>
            </a:fld>
            <a:endParaRPr lang="en-US" dirty="0"/>
          </a:p>
        </p:txBody>
      </p:sp>
    </p:spTree>
    <p:extLst>
      <p:ext uri="{BB962C8B-B14F-4D97-AF65-F5344CB8AC3E}">
        <p14:creationId xmlns:p14="http://schemas.microsoft.com/office/powerpoint/2010/main" val="881376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AEE93-8585-46D4-A7EC-F184E317CB2E}"/>
              </a:ext>
            </a:extLst>
          </p:cNvPr>
          <p:cNvSpPr>
            <a:spLocks noGrp="1"/>
          </p:cNvSpPr>
          <p:nvPr>
            <p:ph type="ctrTitle"/>
          </p:nvPr>
        </p:nvSpPr>
        <p:spPr>
          <a:xfrm>
            <a:off x="5900245" y="544285"/>
            <a:ext cx="5528217" cy="2685383"/>
          </a:xfrm>
        </p:spPr>
        <p:txBody>
          <a:bodyPr/>
          <a:lstStyle/>
          <a:p>
            <a:r>
              <a:rPr lang="en-US" dirty="0"/>
              <a:t>THANK YOU</a:t>
            </a:r>
          </a:p>
        </p:txBody>
      </p:sp>
      <p:sp>
        <p:nvSpPr>
          <p:cNvPr id="3" name="Content Placeholder 2">
            <a:extLst>
              <a:ext uri="{FF2B5EF4-FFF2-40B4-BE49-F238E27FC236}">
                <a16:creationId xmlns:a16="http://schemas.microsoft.com/office/drawing/2014/main" id="{24AFFC60-19C3-4901-93F7-7AAF4C09F8C6}"/>
              </a:ext>
            </a:extLst>
          </p:cNvPr>
          <p:cNvSpPr>
            <a:spLocks noGrp="1"/>
          </p:cNvSpPr>
          <p:nvPr>
            <p:ph type="subTitle" idx="1"/>
          </p:nvPr>
        </p:nvSpPr>
        <p:spPr>
          <a:xfrm>
            <a:off x="5896340" y="3423773"/>
            <a:ext cx="5528217" cy="2029969"/>
          </a:xfrm>
        </p:spPr>
        <p:txBody>
          <a:bodyPr bIns="0">
            <a:normAutofit/>
          </a:bodyPr>
          <a:lstStyle/>
          <a:p>
            <a:r>
              <a:rPr lang="en-US" dirty="0"/>
              <a:t>Stephen Glombicki</a:t>
            </a:r>
          </a:p>
          <a:p>
            <a:r>
              <a:rPr lang="en-US" dirty="0" err="1"/>
              <a:t>sg@ics.red</a:t>
            </a:r>
            <a:r>
              <a:rPr lang="en-US" dirty="0"/>
              <a:t>​</a:t>
            </a:r>
          </a:p>
          <a:p>
            <a:r>
              <a:rPr lang="en-US" dirty="0"/>
              <a:t>https://blog.ics.red</a:t>
            </a:r>
          </a:p>
        </p:txBody>
      </p:sp>
    </p:spTree>
    <p:extLst>
      <p:ext uri="{BB962C8B-B14F-4D97-AF65-F5344CB8AC3E}">
        <p14:creationId xmlns:p14="http://schemas.microsoft.com/office/powerpoint/2010/main" val="24364939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08C79-A4AC-4B5D-92DF-600737E4D11A}"/>
              </a:ext>
            </a:extLst>
          </p:cNvPr>
          <p:cNvSpPr>
            <a:spLocks noGrp="1"/>
          </p:cNvSpPr>
          <p:nvPr>
            <p:ph type="title"/>
          </p:nvPr>
        </p:nvSpPr>
        <p:spPr>
          <a:xfrm>
            <a:off x="3520440" y="896111"/>
            <a:ext cx="7889768" cy="2039341"/>
          </a:xfrm>
        </p:spPr>
        <p:txBody>
          <a:bodyPr/>
          <a:lstStyle/>
          <a:p>
            <a:r>
              <a:rPr lang="en-US" dirty="0"/>
              <a:t>Navigating Q&amp;A sessions</a:t>
            </a:r>
          </a:p>
        </p:txBody>
      </p:sp>
      <p:sp>
        <p:nvSpPr>
          <p:cNvPr id="12" name="Text Placeholder 11">
            <a:extLst>
              <a:ext uri="{FF2B5EF4-FFF2-40B4-BE49-F238E27FC236}">
                <a16:creationId xmlns:a16="http://schemas.microsoft.com/office/drawing/2014/main" id="{D3251268-42B4-3B45-A59B-740E2DB97A00}"/>
              </a:ext>
            </a:extLst>
          </p:cNvPr>
          <p:cNvSpPr>
            <a:spLocks noGrp="1"/>
          </p:cNvSpPr>
          <p:nvPr>
            <p:ph sz="half" idx="14"/>
          </p:nvPr>
        </p:nvSpPr>
        <p:spPr>
          <a:xfrm>
            <a:off x="3520440" y="3259056"/>
            <a:ext cx="2994660" cy="3006531"/>
          </a:xfrm>
        </p:spPr>
        <p:txBody>
          <a:bodyPr>
            <a:normAutofit/>
          </a:bodyPr>
          <a:lstStyle/>
          <a:p>
            <a:r>
              <a:rPr lang="en-US" dirty="0"/>
              <a:t>Know your material in advance​</a:t>
            </a:r>
          </a:p>
          <a:p>
            <a:r>
              <a:rPr lang="en-US" dirty="0"/>
              <a:t>Anticipate common </a:t>
            </a:r>
            <a:br>
              <a:rPr lang="en-US" dirty="0"/>
            </a:br>
            <a:r>
              <a:rPr lang="en-US" dirty="0"/>
              <a:t>questions​</a:t>
            </a:r>
          </a:p>
          <a:p>
            <a:r>
              <a:rPr lang="en-US" dirty="0"/>
              <a:t>Rehearse your responses</a:t>
            </a:r>
          </a:p>
        </p:txBody>
      </p:sp>
      <p:sp>
        <p:nvSpPr>
          <p:cNvPr id="7" name="Text Placeholder 6">
            <a:extLst>
              <a:ext uri="{FF2B5EF4-FFF2-40B4-BE49-F238E27FC236}">
                <a16:creationId xmlns:a16="http://schemas.microsoft.com/office/drawing/2014/main" id="{02492136-277B-808E-9D1B-0527359207DB}"/>
              </a:ext>
            </a:extLst>
          </p:cNvPr>
          <p:cNvSpPr>
            <a:spLocks noGrp="1"/>
          </p:cNvSpPr>
          <p:nvPr>
            <p:ph sz="half" idx="1"/>
          </p:nvPr>
        </p:nvSpPr>
        <p:spPr>
          <a:xfrm>
            <a:off x="6826432" y="3253740"/>
            <a:ext cx="4580088" cy="3006531"/>
          </a:xfrm>
        </p:spPr>
        <p:txBody>
          <a:bodyPr>
            <a:normAutofit/>
          </a:bodyPr>
          <a:lstStyle/>
          <a:p>
            <a:r>
              <a:rPr lang="en-US" dirty="0"/>
              <a:t>Maintaining composure during the Q&amp;A session is essential for projecting confidence and authority. Consider the following tips for staying composed:​</a:t>
            </a:r>
          </a:p>
          <a:p>
            <a:pPr lvl="1"/>
            <a:r>
              <a:rPr lang="en-US" dirty="0"/>
              <a:t>Stay calm​</a:t>
            </a:r>
          </a:p>
          <a:p>
            <a:pPr lvl="1"/>
            <a:r>
              <a:rPr lang="en-US" dirty="0"/>
              <a:t>Actively listen​</a:t>
            </a:r>
          </a:p>
          <a:p>
            <a:pPr lvl="1"/>
            <a:r>
              <a:rPr lang="en-US" dirty="0"/>
              <a:t>Pause and reflect​</a:t>
            </a:r>
          </a:p>
          <a:p>
            <a:pPr lvl="1"/>
            <a:r>
              <a:rPr lang="en-US" dirty="0"/>
              <a:t>Maintain eye contact</a:t>
            </a:r>
          </a:p>
          <a:p>
            <a:endParaRPr lang="en-US" dirty="0"/>
          </a:p>
        </p:txBody>
      </p:sp>
      <p:sp>
        <p:nvSpPr>
          <p:cNvPr id="14" name="Slide Number Placeholder 13">
            <a:extLst>
              <a:ext uri="{FF2B5EF4-FFF2-40B4-BE49-F238E27FC236}">
                <a16:creationId xmlns:a16="http://schemas.microsoft.com/office/drawing/2014/main" id="{F3DE1AA4-0AE6-C6D5-E252-BBD5ED259E32}"/>
              </a:ext>
            </a:extLst>
          </p:cNvPr>
          <p:cNvSpPr>
            <a:spLocks noGrp="1"/>
          </p:cNvSpPr>
          <p:nvPr>
            <p:ph type="sldNum" sz="quarter" idx="12"/>
          </p:nvPr>
        </p:nvSpPr>
        <p:spPr/>
        <p:txBody>
          <a:bodyPr/>
          <a:lstStyle/>
          <a:p>
            <a:fld id="{B5CEABB6-07DC-46E8-9B57-56EC44A396E5}" type="slidenum">
              <a:rPr lang="en-US" smtClean="0"/>
              <a:pPr/>
              <a:t>36</a:t>
            </a:fld>
            <a:endParaRPr lang="en-US" dirty="0"/>
          </a:p>
        </p:txBody>
      </p:sp>
    </p:spTree>
    <p:extLst>
      <p:ext uri="{BB962C8B-B14F-4D97-AF65-F5344CB8AC3E}">
        <p14:creationId xmlns:p14="http://schemas.microsoft.com/office/powerpoint/2010/main" val="14187899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31FE9-9059-4FE8-B4AC-9771F23A1B89}"/>
              </a:ext>
            </a:extLst>
          </p:cNvPr>
          <p:cNvSpPr>
            <a:spLocks noGrp="1"/>
          </p:cNvSpPr>
          <p:nvPr>
            <p:ph type="title"/>
          </p:nvPr>
        </p:nvSpPr>
        <p:spPr>
          <a:xfrm>
            <a:off x="3807877" y="898524"/>
            <a:ext cx="7606895" cy="2029967"/>
          </a:xfrm>
        </p:spPr>
        <p:txBody>
          <a:bodyPr/>
          <a:lstStyle/>
          <a:p>
            <a:r>
              <a:rPr lang="en-US" dirty="0"/>
              <a:t>Speaking impact​</a:t>
            </a:r>
          </a:p>
        </p:txBody>
      </p:sp>
      <p:pic>
        <p:nvPicPr>
          <p:cNvPr id="14" name="Picture Placeholder 13" descr="Woman walking in office">
            <a:extLst>
              <a:ext uri="{FF2B5EF4-FFF2-40B4-BE49-F238E27FC236}">
                <a16:creationId xmlns:a16="http://schemas.microsoft.com/office/drawing/2014/main" id="{206549BD-D8AF-D3BE-750E-5F8C50CCB5B9}"/>
              </a:ext>
            </a:extLst>
          </p:cNvPr>
          <p:cNvPicPr>
            <a:picLocks noGrp="1" noChangeAspect="1"/>
          </p:cNvPicPr>
          <p:nvPr>
            <p:ph type="pic" sz="quarter" idx="15"/>
          </p:nvPr>
        </p:nvPicPr>
        <p:blipFill>
          <a:blip r:embed="rId3"/>
          <a:srcRect l="35913" r="35913"/>
          <a:stretch/>
        </p:blipFill>
        <p:spPr>
          <a:xfrm>
            <a:off x="1011337" y="9212"/>
            <a:ext cx="2029967" cy="4850544"/>
          </a:xfrm>
        </p:spPr>
      </p:pic>
      <p:sp>
        <p:nvSpPr>
          <p:cNvPr id="8" name="Text Placeholder 7">
            <a:extLst>
              <a:ext uri="{FF2B5EF4-FFF2-40B4-BE49-F238E27FC236}">
                <a16:creationId xmlns:a16="http://schemas.microsoft.com/office/drawing/2014/main" id="{87441910-6501-5C60-C05A-BAFF34C25798}"/>
              </a:ext>
            </a:extLst>
          </p:cNvPr>
          <p:cNvSpPr>
            <a:spLocks noGrp="1"/>
          </p:cNvSpPr>
          <p:nvPr>
            <p:ph sz="half" idx="16"/>
          </p:nvPr>
        </p:nvSpPr>
        <p:spPr>
          <a:xfrm>
            <a:off x="3803953" y="3259138"/>
            <a:ext cx="7615274" cy="2978150"/>
          </a:xfrm>
        </p:spPr>
        <p:txBody>
          <a:bodyPr>
            <a:normAutofit/>
          </a:bodyPr>
          <a:lstStyle/>
          <a:p>
            <a:r>
              <a:rPr lang="en-US" dirty="0"/>
              <a:t>Your ability to communicate effectively will leave a lasting impact on your audience​</a:t>
            </a:r>
          </a:p>
          <a:p>
            <a:r>
              <a:rPr lang="en-US" dirty="0"/>
              <a:t>Effectively communicating involves not only delivering a message but also resonating with the experiences, values, and emotions of those listening</a:t>
            </a:r>
          </a:p>
        </p:txBody>
      </p:sp>
      <p:sp>
        <p:nvSpPr>
          <p:cNvPr id="64" name="Oval 63">
            <a:extLst>
              <a:ext uri="{FF2B5EF4-FFF2-40B4-BE49-F238E27FC236}">
                <a16:creationId xmlns:a16="http://schemas.microsoft.com/office/drawing/2014/main" id="{1C668341-39BE-4448-B29D-2594AE6D75C2}"/>
              </a:ext>
              <a:ext uri="{C183D7F6-B498-43B3-948B-1728B52AA6E4}">
                <adec:decorative xmlns:adec="http://schemas.microsoft.com/office/drawing/2017/decorative" val="1"/>
              </a:ext>
            </a:extLst>
          </p:cNvPr>
          <p:cNvSpPr/>
          <p:nvPr/>
        </p:nvSpPr>
        <p:spPr>
          <a:xfrm>
            <a:off x="1901853" y="2682814"/>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B31C374B-40F2-4B1E-A9D8-6E5C932FF170}"/>
              </a:ext>
              <a:ext uri="{C183D7F6-B498-43B3-948B-1728B52AA6E4}">
                <adec:decorative xmlns:adec="http://schemas.microsoft.com/office/drawing/2017/decorative" val="1"/>
              </a:ext>
            </a:extLst>
          </p:cNvPr>
          <p:cNvCxnSpPr>
            <a:cxnSpLocks/>
          </p:cNvCxnSpPr>
          <p:nvPr/>
        </p:nvCxnSpPr>
        <p:spPr>
          <a:xfrm flipV="1">
            <a:off x="0" y="2824876"/>
            <a:ext cx="2011680"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Slide Number Placeholder 29">
            <a:extLst>
              <a:ext uri="{FF2B5EF4-FFF2-40B4-BE49-F238E27FC236}">
                <a16:creationId xmlns:a16="http://schemas.microsoft.com/office/drawing/2014/main" id="{32C7587B-DD64-0940-2F6D-21C5F453FAB1}"/>
              </a:ext>
            </a:extLst>
          </p:cNvPr>
          <p:cNvSpPr>
            <a:spLocks noGrp="1"/>
          </p:cNvSpPr>
          <p:nvPr>
            <p:ph type="sldNum" sz="quarter" idx="12"/>
          </p:nvPr>
        </p:nvSpPr>
        <p:spPr/>
        <p:txBody>
          <a:bodyPr/>
          <a:lstStyle/>
          <a:p>
            <a:fld id="{B5CEABB6-07DC-46E8-9B57-56EC44A396E5}" type="slidenum">
              <a:rPr lang="en-US" smtClean="0"/>
              <a:pPr/>
              <a:t>37</a:t>
            </a:fld>
            <a:endParaRPr lang="en-US" dirty="0"/>
          </a:p>
        </p:txBody>
      </p:sp>
    </p:spTree>
    <p:extLst>
      <p:ext uri="{BB962C8B-B14F-4D97-AF65-F5344CB8AC3E}">
        <p14:creationId xmlns:p14="http://schemas.microsoft.com/office/powerpoint/2010/main" val="15939208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0C883-7528-F9C5-D6FA-15EC059A3021}"/>
              </a:ext>
            </a:extLst>
          </p:cNvPr>
          <p:cNvSpPr>
            <a:spLocks noGrp="1"/>
          </p:cNvSpPr>
          <p:nvPr>
            <p:ph type="title"/>
          </p:nvPr>
        </p:nvSpPr>
        <p:spPr>
          <a:xfrm>
            <a:off x="762000" y="896112"/>
            <a:ext cx="10668000" cy="1325563"/>
          </a:xfrm>
        </p:spPr>
        <p:txBody>
          <a:bodyPr/>
          <a:lstStyle/>
          <a:p>
            <a:r>
              <a:rPr lang="en-US" dirty="0"/>
              <a:t>Dynamic delivery​</a:t>
            </a:r>
          </a:p>
        </p:txBody>
      </p:sp>
      <p:sp>
        <p:nvSpPr>
          <p:cNvPr id="6" name="Text Placeholder 5">
            <a:extLst>
              <a:ext uri="{FF2B5EF4-FFF2-40B4-BE49-F238E27FC236}">
                <a16:creationId xmlns:a16="http://schemas.microsoft.com/office/drawing/2014/main" id="{3A7E69BA-FC91-08A5-671F-B53E6E989C6F}"/>
              </a:ext>
            </a:extLst>
          </p:cNvPr>
          <p:cNvSpPr>
            <a:spLocks noGrp="1"/>
          </p:cNvSpPr>
          <p:nvPr>
            <p:ph type="body" sz="quarter" idx="13"/>
          </p:nvPr>
        </p:nvSpPr>
        <p:spPr>
          <a:xfrm>
            <a:off x="762000" y="2417197"/>
            <a:ext cx="4278313" cy="3737541"/>
          </a:xfrm>
        </p:spPr>
        <p:txBody>
          <a:bodyPr/>
          <a:lstStyle/>
          <a:p>
            <a:r>
              <a:rPr lang="en-US" dirty="0"/>
              <a:t>Learn to infuse energy into your delivery to leave a lasting impression​</a:t>
            </a:r>
          </a:p>
          <a:p>
            <a:r>
              <a:rPr lang="en-US" dirty="0"/>
              <a:t>One of the goals of effective communication is to motivate your audience</a:t>
            </a:r>
          </a:p>
        </p:txBody>
      </p:sp>
      <p:graphicFrame>
        <p:nvGraphicFramePr>
          <p:cNvPr id="8" name="Table Placeholder 7">
            <a:extLst>
              <a:ext uri="{FF2B5EF4-FFF2-40B4-BE49-F238E27FC236}">
                <a16:creationId xmlns:a16="http://schemas.microsoft.com/office/drawing/2014/main" id="{24EE9911-8AC9-5BE2-4456-0175FD28D083}"/>
              </a:ext>
            </a:extLst>
          </p:cNvPr>
          <p:cNvGraphicFramePr>
            <a:graphicFrameLocks noGrp="1"/>
          </p:cNvGraphicFramePr>
          <p:nvPr>
            <p:ph type="tbl" sz="quarter" idx="14"/>
            <p:extLst>
              <p:ext uri="{D42A27DB-BD31-4B8C-83A1-F6EECF244321}">
                <p14:modId xmlns:p14="http://schemas.microsoft.com/office/powerpoint/2010/main" val="3554612853"/>
              </p:ext>
            </p:extLst>
          </p:nvPr>
        </p:nvGraphicFramePr>
        <p:xfrm>
          <a:off x="5241925" y="2417763"/>
          <a:ext cx="6188076" cy="3678235"/>
        </p:xfrm>
        <a:graphic>
          <a:graphicData uri="http://schemas.openxmlformats.org/drawingml/2006/table">
            <a:tbl>
              <a:tblPr firstRow="1" bandRow="1">
                <a:tableStyleId>{C4B1156A-380E-4F78-BDF5-A606A8083BF9}</a:tableStyleId>
              </a:tblPr>
              <a:tblGrid>
                <a:gridCol w="1695814">
                  <a:extLst>
                    <a:ext uri="{9D8B030D-6E8A-4147-A177-3AD203B41FA5}">
                      <a16:colId xmlns:a16="http://schemas.microsoft.com/office/drawing/2014/main" val="248340271"/>
                    </a:ext>
                  </a:extLst>
                </a:gridCol>
                <a:gridCol w="2052644">
                  <a:extLst>
                    <a:ext uri="{9D8B030D-6E8A-4147-A177-3AD203B41FA5}">
                      <a16:colId xmlns:a16="http://schemas.microsoft.com/office/drawing/2014/main" val="2825265259"/>
                    </a:ext>
                  </a:extLst>
                </a:gridCol>
                <a:gridCol w="1233830">
                  <a:extLst>
                    <a:ext uri="{9D8B030D-6E8A-4147-A177-3AD203B41FA5}">
                      <a16:colId xmlns:a16="http://schemas.microsoft.com/office/drawing/2014/main" val="207959087"/>
                    </a:ext>
                  </a:extLst>
                </a:gridCol>
                <a:gridCol w="1205788">
                  <a:extLst>
                    <a:ext uri="{9D8B030D-6E8A-4147-A177-3AD203B41FA5}">
                      <a16:colId xmlns:a16="http://schemas.microsoft.com/office/drawing/2014/main" val="3104692732"/>
                    </a:ext>
                  </a:extLst>
                </a:gridCol>
              </a:tblGrid>
              <a:tr h="735647">
                <a:tc>
                  <a:txBody>
                    <a:bodyPr/>
                    <a:lstStyle/>
                    <a:p>
                      <a:pPr algn="l" rtl="0" fontAlgn="base"/>
                      <a:r>
                        <a:rPr lang="en-US" sz="1800" b="1" dirty="0">
                          <a:solidFill>
                            <a:sysClr val="windowText" lastClr="000000"/>
                          </a:solidFill>
                          <a:effectLst/>
                        </a:rPr>
                        <a:t>Metric​</a:t>
                      </a:r>
                      <a:endParaRPr lang="en-US" b="1" i="0" dirty="0">
                        <a:solidFill>
                          <a:sysClr val="windowText" lastClr="000000"/>
                        </a:solidFill>
                        <a:effectLst/>
                      </a:endParaRPr>
                    </a:p>
                  </a:txBody>
                  <a:tcPr anchor="ctr"/>
                </a:tc>
                <a:tc>
                  <a:txBody>
                    <a:bodyPr/>
                    <a:lstStyle/>
                    <a:p>
                      <a:pPr algn="l" rtl="0" fontAlgn="base"/>
                      <a:r>
                        <a:rPr lang="en-US" sz="1800" b="1" dirty="0">
                          <a:solidFill>
                            <a:sysClr val="windowText" lastClr="000000"/>
                          </a:solidFill>
                          <a:effectLst/>
                        </a:rPr>
                        <a:t>Measurement​</a:t>
                      </a:r>
                      <a:endParaRPr lang="en-US" b="1" i="0" dirty="0">
                        <a:solidFill>
                          <a:sysClr val="windowText" lastClr="000000"/>
                        </a:solidFill>
                        <a:effectLst/>
                      </a:endParaRPr>
                    </a:p>
                  </a:txBody>
                  <a:tcPr anchor="ctr"/>
                </a:tc>
                <a:tc>
                  <a:txBody>
                    <a:bodyPr/>
                    <a:lstStyle/>
                    <a:p>
                      <a:pPr algn="l" rtl="0" fontAlgn="base"/>
                      <a:r>
                        <a:rPr lang="en-US" sz="1800" b="1" dirty="0">
                          <a:solidFill>
                            <a:sysClr val="windowText" lastClr="000000"/>
                          </a:solidFill>
                          <a:effectLst/>
                        </a:rPr>
                        <a:t>Target​</a:t>
                      </a:r>
                      <a:endParaRPr lang="en-US" b="1" i="0" dirty="0">
                        <a:solidFill>
                          <a:sysClr val="windowText" lastClr="000000"/>
                        </a:solidFill>
                        <a:effectLst/>
                      </a:endParaRPr>
                    </a:p>
                  </a:txBody>
                  <a:tcPr anchor="ctr"/>
                </a:tc>
                <a:tc>
                  <a:txBody>
                    <a:bodyPr/>
                    <a:lstStyle/>
                    <a:p>
                      <a:pPr algn="l" rtl="0" fontAlgn="base"/>
                      <a:r>
                        <a:rPr lang="en-US" sz="1800" b="1" dirty="0">
                          <a:solidFill>
                            <a:sysClr val="windowText" lastClr="000000"/>
                          </a:solidFill>
                          <a:effectLst/>
                        </a:rPr>
                        <a:t>Actual​</a:t>
                      </a:r>
                      <a:endParaRPr lang="en-US" b="1" i="0" dirty="0">
                        <a:solidFill>
                          <a:sysClr val="windowText" lastClr="000000"/>
                        </a:solidFill>
                        <a:effectLst/>
                      </a:endParaRPr>
                    </a:p>
                  </a:txBody>
                  <a:tcPr anchor="ctr"/>
                </a:tc>
                <a:extLst>
                  <a:ext uri="{0D108BD9-81ED-4DB2-BD59-A6C34878D82A}">
                    <a16:rowId xmlns:a16="http://schemas.microsoft.com/office/drawing/2014/main" val="3706384421"/>
                  </a:ext>
                </a:extLst>
              </a:tr>
              <a:tr h="735647">
                <a:tc>
                  <a:txBody>
                    <a:bodyPr/>
                    <a:lstStyle/>
                    <a:p>
                      <a:pPr algn="l" rtl="0" fontAlgn="base"/>
                      <a:r>
                        <a:rPr lang="en-US" sz="1800" b="0" dirty="0">
                          <a:solidFill>
                            <a:sysClr val="windowText" lastClr="000000"/>
                          </a:solidFill>
                          <a:effectLst/>
                        </a:rPr>
                        <a:t>Audience </a:t>
                      </a:r>
                      <a:br>
                        <a:rPr lang="en-US" sz="1800" b="0" dirty="0">
                          <a:solidFill>
                            <a:sysClr val="windowText" lastClr="000000"/>
                          </a:solidFill>
                          <a:effectLst/>
                        </a:rPr>
                      </a:br>
                      <a:r>
                        <a:rPr lang="en-US" sz="1800" b="0" dirty="0">
                          <a:solidFill>
                            <a:sysClr val="windowText" lastClr="000000"/>
                          </a:solidFill>
                          <a:effectLst/>
                        </a:rPr>
                        <a:t>attendance​</a:t>
                      </a:r>
                      <a:endParaRPr lang="en-US" b="0" i="0" dirty="0">
                        <a:solidFill>
                          <a:sysClr val="windowText" lastClr="000000"/>
                        </a:solidFill>
                        <a:effectLst/>
                      </a:endParaRPr>
                    </a:p>
                  </a:txBody>
                  <a:tcPr anchor="ctr"/>
                </a:tc>
                <a:tc>
                  <a:txBody>
                    <a:bodyPr/>
                    <a:lstStyle/>
                    <a:p>
                      <a:pPr algn="l" rtl="0" fontAlgn="base"/>
                      <a:r>
                        <a:rPr lang="en-US" sz="1800" b="0" dirty="0">
                          <a:solidFill>
                            <a:sysClr val="windowText" lastClr="000000"/>
                          </a:solidFill>
                          <a:effectLst/>
                        </a:rPr>
                        <a:t># of attendees​</a:t>
                      </a:r>
                      <a:endParaRPr lang="en-US" b="0" i="0" dirty="0">
                        <a:solidFill>
                          <a:sysClr val="windowText" lastClr="000000"/>
                        </a:solidFill>
                        <a:effectLst/>
                      </a:endParaRPr>
                    </a:p>
                  </a:txBody>
                  <a:tcPr anchor="ctr"/>
                </a:tc>
                <a:tc>
                  <a:txBody>
                    <a:bodyPr/>
                    <a:lstStyle/>
                    <a:p>
                      <a:pPr algn="l" rtl="0" fontAlgn="base"/>
                      <a:r>
                        <a:rPr lang="en-US" sz="1800" b="0" dirty="0">
                          <a:solidFill>
                            <a:sysClr val="windowText" lastClr="000000"/>
                          </a:solidFill>
                          <a:effectLst/>
                        </a:rPr>
                        <a:t>150​</a:t>
                      </a:r>
                      <a:endParaRPr lang="en-US" b="0" i="0" dirty="0">
                        <a:solidFill>
                          <a:sysClr val="windowText" lastClr="000000"/>
                        </a:solidFill>
                        <a:effectLst/>
                      </a:endParaRPr>
                    </a:p>
                  </a:txBody>
                  <a:tcPr anchor="ctr"/>
                </a:tc>
                <a:tc>
                  <a:txBody>
                    <a:bodyPr/>
                    <a:lstStyle/>
                    <a:p>
                      <a:pPr algn="l" rtl="0" fontAlgn="base"/>
                      <a:r>
                        <a:rPr lang="en-US" sz="1800" b="0" dirty="0">
                          <a:solidFill>
                            <a:sysClr val="windowText" lastClr="000000"/>
                          </a:solidFill>
                          <a:effectLst/>
                        </a:rPr>
                        <a:t>120​</a:t>
                      </a:r>
                      <a:endParaRPr lang="en-US" b="0" i="0" dirty="0">
                        <a:solidFill>
                          <a:sysClr val="windowText" lastClr="000000"/>
                        </a:solidFill>
                        <a:effectLst/>
                      </a:endParaRPr>
                    </a:p>
                  </a:txBody>
                  <a:tcPr anchor="ctr"/>
                </a:tc>
                <a:extLst>
                  <a:ext uri="{0D108BD9-81ED-4DB2-BD59-A6C34878D82A}">
                    <a16:rowId xmlns:a16="http://schemas.microsoft.com/office/drawing/2014/main" val="2453559787"/>
                  </a:ext>
                </a:extLst>
              </a:tr>
              <a:tr h="735647">
                <a:tc>
                  <a:txBody>
                    <a:bodyPr/>
                    <a:lstStyle/>
                    <a:p>
                      <a:pPr algn="l" rtl="0" fontAlgn="base"/>
                      <a:r>
                        <a:rPr lang="en-US" sz="1800" b="0" dirty="0">
                          <a:solidFill>
                            <a:sysClr val="windowText" lastClr="000000"/>
                          </a:solidFill>
                          <a:effectLst/>
                        </a:rPr>
                        <a:t>Engagement duration​</a:t>
                      </a:r>
                      <a:endParaRPr lang="en-US" b="0" i="0" dirty="0">
                        <a:solidFill>
                          <a:sysClr val="windowText" lastClr="000000"/>
                        </a:solidFill>
                        <a:effectLst/>
                      </a:endParaRPr>
                    </a:p>
                  </a:txBody>
                  <a:tcPr anchor="ctr"/>
                </a:tc>
                <a:tc>
                  <a:txBody>
                    <a:bodyPr/>
                    <a:lstStyle/>
                    <a:p>
                      <a:pPr algn="l" rtl="0" fontAlgn="base"/>
                      <a:r>
                        <a:rPr lang="en-US" sz="1800" b="0" dirty="0">
                          <a:solidFill>
                            <a:sysClr val="windowText" lastClr="000000"/>
                          </a:solidFill>
                          <a:effectLst/>
                        </a:rPr>
                        <a:t>Minutes​</a:t>
                      </a:r>
                      <a:endParaRPr lang="en-US" b="0" i="0" dirty="0">
                        <a:solidFill>
                          <a:sysClr val="windowText" lastClr="000000"/>
                        </a:solidFill>
                        <a:effectLst/>
                      </a:endParaRPr>
                    </a:p>
                  </a:txBody>
                  <a:tcPr anchor="ctr"/>
                </a:tc>
                <a:tc>
                  <a:txBody>
                    <a:bodyPr/>
                    <a:lstStyle/>
                    <a:p>
                      <a:pPr algn="l" rtl="0" fontAlgn="base"/>
                      <a:r>
                        <a:rPr lang="en-US" sz="1800" b="0" dirty="0">
                          <a:solidFill>
                            <a:sysClr val="windowText" lastClr="000000"/>
                          </a:solidFill>
                          <a:effectLst/>
                        </a:rPr>
                        <a:t>60​</a:t>
                      </a:r>
                      <a:endParaRPr lang="en-US" b="0" i="0" dirty="0">
                        <a:solidFill>
                          <a:sysClr val="windowText" lastClr="000000"/>
                        </a:solidFill>
                        <a:effectLst/>
                      </a:endParaRPr>
                    </a:p>
                  </a:txBody>
                  <a:tcPr anchor="ctr"/>
                </a:tc>
                <a:tc>
                  <a:txBody>
                    <a:bodyPr/>
                    <a:lstStyle/>
                    <a:p>
                      <a:pPr algn="l" rtl="0" fontAlgn="base"/>
                      <a:r>
                        <a:rPr lang="en-US" sz="1800" b="0" dirty="0">
                          <a:solidFill>
                            <a:sysClr val="windowText" lastClr="000000"/>
                          </a:solidFill>
                          <a:effectLst/>
                        </a:rPr>
                        <a:t>75​</a:t>
                      </a:r>
                      <a:endParaRPr lang="en-US" b="0" i="0" dirty="0">
                        <a:solidFill>
                          <a:sysClr val="windowText" lastClr="000000"/>
                        </a:solidFill>
                        <a:effectLst/>
                      </a:endParaRPr>
                    </a:p>
                  </a:txBody>
                  <a:tcPr anchor="ctr"/>
                </a:tc>
                <a:extLst>
                  <a:ext uri="{0D108BD9-81ED-4DB2-BD59-A6C34878D82A}">
                    <a16:rowId xmlns:a16="http://schemas.microsoft.com/office/drawing/2014/main" val="314553674"/>
                  </a:ext>
                </a:extLst>
              </a:tr>
              <a:tr h="735647">
                <a:tc>
                  <a:txBody>
                    <a:bodyPr/>
                    <a:lstStyle/>
                    <a:p>
                      <a:pPr algn="l" rtl="0" fontAlgn="base"/>
                      <a:r>
                        <a:rPr lang="en-US" sz="1800" b="0" dirty="0">
                          <a:solidFill>
                            <a:sysClr val="windowText" lastClr="000000"/>
                          </a:solidFill>
                          <a:effectLst/>
                        </a:rPr>
                        <a:t>Q&amp;A interaction​</a:t>
                      </a:r>
                      <a:endParaRPr lang="en-US" b="0" i="0" dirty="0">
                        <a:solidFill>
                          <a:sysClr val="windowText" lastClr="000000"/>
                        </a:solidFill>
                        <a:effectLst/>
                      </a:endParaRPr>
                    </a:p>
                  </a:txBody>
                  <a:tcPr anchor="ctr"/>
                </a:tc>
                <a:tc>
                  <a:txBody>
                    <a:bodyPr/>
                    <a:lstStyle/>
                    <a:p>
                      <a:pPr algn="l" rtl="0" fontAlgn="base"/>
                      <a:r>
                        <a:rPr lang="en-US" sz="1800" b="0" dirty="0">
                          <a:solidFill>
                            <a:sysClr val="windowText" lastClr="000000"/>
                          </a:solidFill>
                          <a:effectLst/>
                        </a:rPr>
                        <a:t># of questions​</a:t>
                      </a:r>
                      <a:endParaRPr lang="en-US" b="0" i="0" dirty="0">
                        <a:solidFill>
                          <a:sysClr val="windowText" lastClr="000000"/>
                        </a:solidFill>
                        <a:effectLst/>
                      </a:endParaRPr>
                    </a:p>
                  </a:txBody>
                  <a:tcPr anchor="ctr"/>
                </a:tc>
                <a:tc>
                  <a:txBody>
                    <a:bodyPr/>
                    <a:lstStyle/>
                    <a:p>
                      <a:pPr algn="l" rtl="0" fontAlgn="base"/>
                      <a:r>
                        <a:rPr lang="en-US" sz="1800" b="0" dirty="0">
                          <a:solidFill>
                            <a:sysClr val="windowText" lastClr="000000"/>
                          </a:solidFill>
                          <a:effectLst/>
                        </a:rPr>
                        <a:t>10​</a:t>
                      </a:r>
                      <a:endParaRPr lang="en-US" b="0" i="0" dirty="0">
                        <a:solidFill>
                          <a:sysClr val="windowText" lastClr="000000"/>
                        </a:solidFill>
                        <a:effectLst/>
                      </a:endParaRPr>
                    </a:p>
                  </a:txBody>
                  <a:tcPr anchor="ctr"/>
                </a:tc>
                <a:tc>
                  <a:txBody>
                    <a:bodyPr/>
                    <a:lstStyle/>
                    <a:p>
                      <a:pPr algn="l" rtl="0" fontAlgn="base"/>
                      <a:r>
                        <a:rPr lang="en-US" sz="1800" b="0" dirty="0">
                          <a:solidFill>
                            <a:sysClr val="windowText" lastClr="000000"/>
                          </a:solidFill>
                          <a:effectLst/>
                        </a:rPr>
                        <a:t>15​</a:t>
                      </a:r>
                      <a:endParaRPr lang="en-US" b="0" i="0" dirty="0">
                        <a:solidFill>
                          <a:sysClr val="windowText" lastClr="000000"/>
                        </a:solidFill>
                        <a:effectLst/>
                      </a:endParaRPr>
                    </a:p>
                  </a:txBody>
                  <a:tcPr anchor="ctr"/>
                </a:tc>
                <a:extLst>
                  <a:ext uri="{0D108BD9-81ED-4DB2-BD59-A6C34878D82A}">
                    <a16:rowId xmlns:a16="http://schemas.microsoft.com/office/drawing/2014/main" val="3901991020"/>
                  </a:ext>
                </a:extLst>
              </a:tr>
              <a:tr h="735647">
                <a:tc>
                  <a:txBody>
                    <a:bodyPr/>
                    <a:lstStyle/>
                    <a:p>
                      <a:pPr algn="l" rtl="0" fontAlgn="base"/>
                      <a:r>
                        <a:rPr lang="en-US" sz="1800" b="0" dirty="0">
                          <a:solidFill>
                            <a:sysClr val="windowText" lastClr="000000"/>
                          </a:solidFill>
                          <a:effectLst/>
                        </a:rPr>
                        <a:t>Positive </a:t>
                      </a:r>
                      <a:br>
                        <a:rPr lang="en-US" sz="1800" b="0" dirty="0">
                          <a:solidFill>
                            <a:sysClr val="windowText" lastClr="000000"/>
                          </a:solidFill>
                          <a:effectLst/>
                        </a:rPr>
                      </a:br>
                      <a:r>
                        <a:rPr lang="en-US" sz="1800" b="0" dirty="0">
                          <a:solidFill>
                            <a:sysClr val="windowText" lastClr="000000"/>
                          </a:solidFill>
                          <a:effectLst/>
                        </a:rPr>
                        <a:t>feedback​</a:t>
                      </a:r>
                      <a:endParaRPr lang="en-US" b="0" i="0" dirty="0">
                        <a:solidFill>
                          <a:sysClr val="windowText" lastClr="000000"/>
                        </a:solidFill>
                        <a:effectLst/>
                      </a:endParaRPr>
                    </a:p>
                  </a:txBody>
                  <a:tcPr anchor="ctr"/>
                </a:tc>
                <a:tc>
                  <a:txBody>
                    <a:bodyPr/>
                    <a:lstStyle/>
                    <a:p>
                      <a:pPr algn="l" rtl="0" fontAlgn="base"/>
                      <a:r>
                        <a:rPr lang="en-US" sz="1800" b="0" dirty="0">
                          <a:solidFill>
                            <a:sysClr val="windowText" lastClr="000000"/>
                          </a:solidFill>
                          <a:effectLst/>
                        </a:rPr>
                        <a:t>Percentage (%)​</a:t>
                      </a:r>
                      <a:endParaRPr lang="en-US" b="0" i="0" dirty="0">
                        <a:solidFill>
                          <a:sysClr val="windowText" lastClr="000000"/>
                        </a:solidFill>
                        <a:effectLst/>
                      </a:endParaRPr>
                    </a:p>
                  </a:txBody>
                  <a:tcPr anchor="ctr"/>
                </a:tc>
                <a:tc>
                  <a:txBody>
                    <a:bodyPr/>
                    <a:lstStyle/>
                    <a:p>
                      <a:pPr algn="l" rtl="0" fontAlgn="base"/>
                      <a:r>
                        <a:rPr lang="en-US" sz="1800" b="0" dirty="0">
                          <a:solidFill>
                            <a:sysClr val="windowText" lastClr="000000"/>
                          </a:solidFill>
                          <a:effectLst/>
                        </a:rPr>
                        <a:t>90​</a:t>
                      </a:r>
                      <a:endParaRPr lang="en-US" b="0" i="0" dirty="0">
                        <a:solidFill>
                          <a:sysClr val="windowText" lastClr="000000"/>
                        </a:solidFill>
                        <a:effectLst/>
                      </a:endParaRPr>
                    </a:p>
                  </a:txBody>
                  <a:tcPr anchor="ctr"/>
                </a:tc>
                <a:tc>
                  <a:txBody>
                    <a:bodyPr/>
                    <a:lstStyle/>
                    <a:p>
                      <a:pPr algn="l" rtl="0" fontAlgn="base"/>
                      <a:r>
                        <a:rPr lang="en-US" sz="1800" b="0" dirty="0">
                          <a:solidFill>
                            <a:sysClr val="windowText" lastClr="000000"/>
                          </a:solidFill>
                          <a:effectLst/>
                        </a:rPr>
                        <a:t>95​</a:t>
                      </a:r>
                      <a:endParaRPr lang="en-US" b="0" i="0" dirty="0">
                        <a:solidFill>
                          <a:sysClr val="windowText" lastClr="000000"/>
                        </a:solidFill>
                        <a:effectLst/>
                      </a:endParaRPr>
                    </a:p>
                  </a:txBody>
                  <a:tcPr anchor="ctr"/>
                </a:tc>
                <a:extLst>
                  <a:ext uri="{0D108BD9-81ED-4DB2-BD59-A6C34878D82A}">
                    <a16:rowId xmlns:a16="http://schemas.microsoft.com/office/drawing/2014/main" val="3170694325"/>
                  </a:ext>
                </a:extLst>
              </a:tr>
            </a:tbl>
          </a:graphicData>
        </a:graphic>
      </p:graphicFrame>
      <p:sp>
        <p:nvSpPr>
          <p:cNvPr id="3" name="Slide Number Placeholder 2">
            <a:extLst>
              <a:ext uri="{FF2B5EF4-FFF2-40B4-BE49-F238E27FC236}">
                <a16:creationId xmlns:a16="http://schemas.microsoft.com/office/drawing/2014/main" id="{8D3FE259-B742-148B-88EA-EAE84226FE5A}"/>
              </a:ext>
            </a:extLst>
          </p:cNvPr>
          <p:cNvSpPr>
            <a:spLocks noGrp="1"/>
          </p:cNvSpPr>
          <p:nvPr>
            <p:ph type="sldNum" sz="quarter" idx="12"/>
          </p:nvPr>
        </p:nvSpPr>
        <p:spPr/>
        <p:txBody>
          <a:bodyPr/>
          <a:lstStyle/>
          <a:p>
            <a:fld id="{B5CEABB6-07DC-46E8-9B57-56EC44A396E5}" type="slidenum">
              <a:rPr lang="en-US" smtClean="0"/>
              <a:pPr/>
              <a:t>38</a:t>
            </a:fld>
            <a:endParaRPr lang="en-US" dirty="0"/>
          </a:p>
        </p:txBody>
      </p:sp>
    </p:spTree>
    <p:extLst>
      <p:ext uri="{BB962C8B-B14F-4D97-AF65-F5344CB8AC3E}">
        <p14:creationId xmlns:p14="http://schemas.microsoft.com/office/powerpoint/2010/main" val="23906783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1B29E87-9C2C-400B-834D-4E4BD6E944D0}"/>
              </a:ext>
            </a:extLst>
          </p:cNvPr>
          <p:cNvSpPr>
            <a:spLocks noGrp="1"/>
          </p:cNvSpPr>
          <p:nvPr>
            <p:ph type="title"/>
          </p:nvPr>
        </p:nvSpPr>
        <p:spPr>
          <a:xfrm>
            <a:off x="764155" y="896112"/>
            <a:ext cx="10665845" cy="1325563"/>
          </a:xfrm>
        </p:spPr>
        <p:txBody>
          <a:bodyPr/>
          <a:lstStyle/>
          <a:p>
            <a:r>
              <a:rPr lang="en-US" dirty="0"/>
              <a:t>Speaking engagement metrics​</a:t>
            </a:r>
          </a:p>
        </p:txBody>
      </p:sp>
      <p:graphicFrame>
        <p:nvGraphicFramePr>
          <p:cNvPr id="14" name="Table Placeholder 13">
            <a:extLst>
              <a:ext uri="{FF2B5EF4-FFF2-40B4-BE49-F238E27FC236}">
                <a16:creationId xmlns:a16="http://schemas.microsoft.com/office/drawing/2014/main" id="{597B3320-3330-1F17-5E4B-B24CAB0A4487}"/>
              </a:ext>
            </a:extLst>
          </p:cNvPr>
          <p:cNvGraphicFramePr>
            <a:graphicFrameLocks noGrp="1"/>
          </p:cNvGraphicFramePr>
          <p:nvPr>
            <p:ph type="tbl" sz="quarter" idx="13"/>
            <p:extLst>
              <p:ext uri="{D42A27DB-BD31-4B8C-83A1-F6EECF244321}">
                <p14:modId xmlns:p14="http://schemas.microsoft.com/office/powerpoint/2010/main" val="3734130339"/>
              </p:ext>
            </p:extLst>
          </p:nvPr>
        </p:nvGraphicFramePr>
        <p:xfrm>
          <a:off x="762000" y="2417763"/>
          <a:ext cx="10666412" cy="3678235"/>
        </p:xfrm>
        <a:graphic>
          <a:graphicData uri="http://schemas.openxmlformats.org/drawingml/2006/table">
            <a:tbl>
              <a:tblPr firstRow="1" bandRow="1">
                <a:tableStyleId>{C4B1156A-380E-4F78-BDF5-A606A8083BF9}</a:tableStyleId>
              </a:tblPr>
              <a:tblGrid>
                <a:gridCol w="3444221">
                  <a:extLst>
                    <a:ext uri="{9D8B030D-6E8A-4147-A177-3AD203B41FA5}">
                      <a16:colId xmlns:a16="http://schemas.microsoft.com/office/drawing/2014/main" val="4239035621"/>
                    </a:ext>
                  </a:extLst>
                </a:gridCol>
                <a:gridCol w="3253189">
                  <a:extLst>
                    <a:ext uri="{9D8B030D-6E8A-4147-A177-3AD203B41FA5}">
                      <a16:colId xmlns:a16="http://schemas.microsoft.com/office/drawing/2014/main" val="1645754944"/>
                    </a:ext>
                  </a:extLst>
                </a:gridCol>
                <a:gridCol w="2005852">
                  <a:extLst>
                    <a:ext uri="{9D8B030D-6E8A-4147-A177-3AD203B41FA5}">
                      <a16:colId xmlns:a16="http://schemas.microsoft.com/office/drawing/2014/main" val="4278473568"/>
                    </a:ext>
                  </a:extLst>
                </a:gridCol>
                <a:gridCol w="1963150">
                  <a:extLst>
                    <a:ext uri="{9D8B030D-6E8A-4147-A177-3AD203B41FA5}">
                      <a16:colId xmlns:a16="http://schemas.microsoft.com/office/drawing/2014/main" val="760742182"/>
                    </a:ext>
                  </a:extLst>
                </a:gridCol>
              </a:tblGrid>
              <a:tr h="735647">
                <a:tc>
                  <a:txBody>
                    <a:bodyPr/>
                    <a:lstStyle/>
                    <a:p>
                      <a:pPr algn="l" rtl="0" fontAlgn="base"/>
                      <a:r>
                        <a:rPr lang="en-US" sz="1800" b="1" dirty="0">
                          <a:solidFill>
                            <a:schemeClr val="tx1"/>
                          </a:solidFill>
                          <a:effectLst/>
                        </a:rPr>
                        <a:t>Impact factor​</a:t>
                      </a:r>
                      <a:endParaRPr lang="en-US" b="1" i="0" dirty="0">
                        <a:solidFill>
                          <a:schemeClr val="tx1"/>
                        </a:solidFill>
                        <a:effectLst/>
                      </a:endParaRPr>
                    </a:p>
                  </a:txBody>
                  <a:tcPr anchor="ctr"/>
                </a:tc>
                <a:tc>
                  <a:txBody>
                    <a:bodyPr/>
                    <a:lstStyle/>
                    <a:p>
                      <a:pPr algn="l" rtl="0" fontAlgn="base"/>
                      <a:r>
                        <a:rPr lang="en-US" sz="1800" b="1" dirty="0">
                          <a:solidFill>
                            <a:schemeClr val="tx1"/>
                          </a:solidFill>
                          <a:effectLst/>
                        </a:rPr>
                        <a:t>Measurement​</a:t>
                      </a:r>
                      <a:endParaRPr lang="en-US" b="1" i="0" dirty="0">
                        <a:solidFill>
                          <a:schemeClr val="tx1"/>
                        </a:solidFill>
                        <a:effectLst/>
                      </a:endParaRPr>
                    </a:p>
                  </a:txBody>
                  <a:tcPr anchor="ctr"/>
                </a:tc>
                <a:tc>
                  <a:txBody>
                    <a:bodyPr/>
                    <a:lstStyle/>
                    <a:p>
                      <a:pPr algn="l" rtl="0" fontAlgn="base"/>
                      <a:r>
                        <a:rPr lang="en-US" sz="1800" b="1" dirty="0">
                          <a:solidFill>
                            <a:schemeClr val="tx1"/>
                          </a:solidFill>
                          <a:effectLst/>
                        </a:rPr>
                        <a:t>Target​</a:t>
                      </a:r>
                      <a:endParaRPr lang="en-US" b="1" i="0" dirty="0">
                        <a:solidFill>
                          <a:schemeClr val="tx1"/>
                        </a:solidFill>
                        <a:effectLst/>
                      </a:endParaRPr>
                    </a:p>
                  </a:txBody>
                  <a:tcPr anchor="ctr"/>
                </a:tc>
                <a:tc>
                  <a:txBody>
                    <a:bodyPr/>
                    <a:lstStyle/>
                    <a:p>
                      <a:pPr algn="l" rtl="0" fontAlgn="base"/>
                      <a:r>
                        <a:rPr lang="en-US" sz="1800" b="1" dirty="0">
                          <a:solidFill>
                            <a:schemeClr val="tx1"/>
                          </a:solidFill>
                          <a:effectLst/>
                        </a:rPr>
                        <a:t>Achieved​</a:t>
                      </a:r>
                      <a:endParaRPr lang="en-US" b="1" i="0" dirty="0">
                        <a:solidFill>
                          <a:schemeClr val="tx1"/>
                        </a:solidFill>
                        <a:effectLst/>
                      </a:endParaRPr>
                    </a:p>
                  </a:txBody>
                  <a:tcPr anchor="ctr"/>
                </a:tc>
                <a:extLst>
                  <a:ext uri="{0D108BD9-81ED-4DB2-BD59-A6C34878D82A}">
                    <a16:rowId xmlns:a16="http://schemas.microsoft.com/office/drawing/2014/main" val="1648889321"/>
                  </a:ext>
                </a:extLst>
              </a:tr>
              <a:tr h="735647">
                <a:tc>
                  <a:txBody>
                    <a:bodyPr/>
                    <a:lstStyle/>
                    <a:p>
                      <a:pPr algn="l" rtl="0" fontAlgn="base"/>
                      <a:r>
                        <a:rPr lang="en-US" sz="1800" b="0" dirty="0">
                          <a:solidFill>
                            <a:schemeClr val="tx1"/>
                          </a:solidFill>
                          <a:effectLst/>
                        </a:rPr>
                        <a:t>Audience interaction​</a:t>
                      </a:r>
                      <a:endParaRPr lang="en-US" b="0" i="0" dirty="0">
                        <a:solidFill>
                          <a:schemeClr val="tx1"/>
                        </a:solidFill>
                        <a:effectLst/>
                      </a:endParaRPr>
                    </a:p>
                  </a:txBody>
                  <a:tcPr anchor="ctr"/>
                </a:tc>
                <a:tc>
                  <a:txBody>
                    <a:bodyPr/>
                    <a:lstStyle/>
                    <a:p>
                      <a:pPr algn="l" rtl="0" fontAlgn="base"/>
                      <a:r>
                        <a:rPr lang="en-US" sz="1800" b="0" dirty="0">
                          <a:solidFill>
                            <a:schemeClr val="tx1"/>
                          </a:solidFill>
                          <a:effectLst/>
                        </a:rPr>
                        <a:t>Percentage (%)​</a:t>
                      </a:r>
                      <a:endParaRPr lang="en-US" b="0" i="0" dirty="0">
                        <a:solidFill>
                          <a:schemeClr val="tx1"/>
                        </a:solidFill>
                        <a:effectLst/>
                      </a:endParaRPr>
                    </a:p>
                  </a:txBody>
                  <a:tcPr anchor="ctr"/>
                </a:tc>
                <a:tc>
                  <a:txBody>
                    <a:bodyPr/>
                    <a:lstStyle/>
                    <a:p>
                      <a:pPr algn="l" rtl="0" fontAlgn="base"/>
                      <a:r>
                        <a:rPr lang="en-US" sz="1800" b="0" dirty="0">
                          <a:solidFill>
                            <a:schemeClr val="tx1"/>
                          </a:solidFill>
                          <a:effectLst/>
                        </a:rPr>
                        <a:t>85​</a:t>
                      </a:r>
                      <a:endParaRPr lang="en-US" b="0" i="0" dirty="0">
                        <a:solidFill>
                          <a:schemeClr val="tx1"/>
                        </a:solidFill>
                        <a:effectLst/>
                      </a:endParaRPr>
                    </a:p>
                  </a:txBody>
                  <a:tcPr anchor="ctr"/>
                </a:tc>
                <a:tc>
                  <a:txBody>
                    <a:bodyPr/>
                    <a:lstStyle/>
                    <a:p>
                      <a:pPr algn="l" rtl="0" fontAlgn="base"/>
                      <a:r>
                        <a:rPr lang="en-US" sz="1800" b="0" dirty="0">
                          <a:solidFill>
                            <a:schemeClr val="tx1"/>
                          </a:solidFill>
                          <a:effectLst/>
                        </a:rPr>
                        <a:t>88​</a:t>
                      </a:r>
                      <a:endParaRPr lang="en-US" b="0" i="0" dirty="0">
                        <a:solidFill>
                          <a:schemeClr val="tx1"/>
                        </a:solidFill>
                        <a:effectLst/>
                      </a:endParaRPr>
                    </a:p>
                  </a:txBody>
                  <a:tcPr anchor="ctr"/>
                </a:tc>
                <a:extLst>
                  <a:ext uri="{0D108BD9-81ED-4DB2-BD59-A6C34878D82A}">
                    <a16:rowId xmlns:a16="http://schemas.microsoft.com/office/drawing/2014/main" val="3712437685"/>
                  </a:ext>
                </a:extLst>
              </a:tr>
              <a:tr h="735647">
                <a:tc>
                  <a:txBody>
                    <a:bodyPr/>
                    <a:lstStyle/>
                    <a:p>
                      <a:pPr algn="l" rtl="0" fontAlgn="base"/>
                      <a:r>
                        <a:rPr lang="en-US" sz="1800" b="0" dirty="0">
                          <a:solidFill>
                            <a:srgbClr val="000000"/>
                          </a:solidFill>
                          <a:effectLst/>
                        </a:rPr>
                        <a:t>Knowledge retention​</a:t>
                      </a:r>
                      <a:endParaRPr lang="en-US" b="0" i="0" dirty="0">
                        <a:solidFill>
                          <a:srgbClr val="000000"/>
                        </a:solidFill>
                        <a:effectLst/>
                      </a:endParaRPr>
                    </a:p>
                  </a:txBody>
                  <a:tcPr anchor="ctr"/>
                </a:tc>
                <a:tc>
                  <a:txBody>
                    <a:bodyPr/>
                    <a:lstStyle/>
                    <a:p>
                      <a:pPr algn="l" rtl="0" fontAlgn="base"/>
                      <a:r>
                        <a:rPr lang="en-US" sz="1800" b="0" dirty="0">
                          <a:solidFill>
                            <a:srgbClr val="000000"/>
                          </a:solidFill>
                          <a:effectLst/>
                        </a:rPr>
                        <a:t>Percentage (%)​</a:t>
                      </a:r>
                      <a:endParaRPr lang="en-US" b="0" i="0" dirty="0">
                        <a:solidFill>
                          <a:srgbClr val="000000"/>
                        </a:solidFill>
                        <a:effectLst/>
                      </a:endParaRPr>
                    </a:p>
                  </a:txBody>
                  <a:tcPr anchor="ctr"/>
                </a:tc>
                <a:tc>
                  <a:txBody>
                    <a:bodyPr/>
                    <a:lstStyle/>
                    <a:p>
                      <a:pPr algn="l" rtl="0" fontAlgn="base"/>
                      <a:r>
                        <a:rPr lang="en-US" sz="1800" b="0" dirty="0">
                          <a:solidFill>
                            <a:srgbClr val="000000"/>
                          </a:solidFill>
                          <a:effectLst/>
                        </a:rPr>
                        <a:t>75​</a:t>
                      </a:r>
                      <a:endParaRPr lang="en-US" b="0" i="0" dirty="0">
                        <a:solidFill>
                          <a:srgbClr val="000000"/>
                        </a:solidFill>
                        <a:effectLst/>
                      </a:endParaRPr>
                    </a:p>
                  </a:txBody>
                  <a:tcPr anchor="ctr"/>
                </a:tc>
                <a:tc>
                  <a:txBody>
                    <a:bodyPr/>
                    <a:lstStyle/>
                    <a:p>
                      <a:pPr algn="l" rtl="0" fontAlgn="base"/>
                      <a:r>
                        <a:rPr lang="en-US" sz="1800" b="0" dirty="0">
                          <a:solidFill>
                            <a:srgbClr val="000000"/>
                          </a:solidFill>
                          <a:effectLst/>
                        </a:rPr>
                        <a:t>80​</a:t>
                      </a:r>
                      <a:endParaRPr lang="en-US" b="0" i="0" dirty="0">
                        <a:solidFill>
                          <a:srgbClr val="000000"/>
                        </a:solidFill>
                        <a:effectLst/>
                      </a:endParaRPr>
                    </a:p>
                  </a:txBody>
                  <a:tcPr anchor="ctr"/>
                </a:tc>
                <a:extLst>
                  <a:ext uri="{0D108BD9-81ED-4DB2-BD59-A6C34878D82A}">
                    <a16:rowId xmlns:a16="http://schemas.microsoft.com/office/drawing/2014/main" val="3973294875"/>
                  </a:ext>
                </a:extLst>
              </a:tr>
              <a:tr h="735647">
                <a:tc>
                  <a:txBody>
                    <a:bodyPr/>
                    <a:lstStyle/>
                    <a:p>
                      <a:pPr algn="l" rtl="0" fontAlgn="base"/>
                      <a:r>
                        <a:rPr lang="en-US" sz="1800" b="0" dirty="0">
                          <a:solidFill>
                            <a:srgbClr val="000000"/>
                          </a:solidFill>
                          <a:effectLst/>
                        </a:rPr>
                        <a:t>Post-presentation surveys​</a:t>
                      </a:r>
                      <a:endParaRPr lang="en-US" b="0" i="0" dirty="0">
                        <a:solidFill>
                          <a:srgbClr val="000000"/>
                        </a:solidFill>
                        <a:effectLst/>
                      </a:endParaRPr>
                    </a:p>
                  </a:txBody>
                  <a:tcPr anchor="ctr"/>
                </a:tc>
                <a:tc>
                  <a:txBody>
                    <a:bodyPr/>
                    <a:lstStyle/>
                    <a:p>
                      <a:pPr algn="l" rtl="0" fontAlgn="base"/>
                      <a:r>
                        <a:rPr lang="en-US" sz="1800" b="0" dirty="0">
                          <a:solidFill>
                            <a:srgbClr val="000000"/>
                          </a:solidFill>
                          <a:effectLst/>
                        </a:rPr>
                        <a:t>Average rating​</a:t>
                      </a:r>
                      <a:endParaRPr lang="en-US" b="0" i="0" dirty="0">
                        <a:solidFill>
                          <a:srgbClr val="000000"/>
                        </a:solidFill>
                        <a:effectLst/>
                      </a:endParaRPr>
                    </a:p>
                  </a:txBody>
                  <a:tcPr anchor="ctr"/>
                </a:tc>
                <a:tc>
                  <a:txBody>
                    <a:bodyPr/>
                    <a:lstStyle/>
                    <a:p>
                      <a:pPr algn="l" rtl="0" fontAlgn="base"/>
                      <a:r>
                        <a:rPr lang="en-US" sz="1800" b="0" dirty="0">
                          <a:solidFill>
                            <a:srgbClr val="000000"/>
                          </a:solidFill>
                          <a:effectLst/>
                        </a:rPr>
                        <a:t>4.2​</a:t>
                      </a:r>
                      <a:endParaRPr lang="en-US" b="0" i="0" dirty="0">
                        <a:solidFill>
                          <a:srgbClr val="000000"/>
                        </a:solidFill>
                        <a:effectLst/>
                      </a:endParaRPr>
                    </a:p>
                  </a:txBody>
                  <a:tcPr anchor="ctr"/>
                </a:tc>
                <a:tc>
                  <a:txBody>
                    <a:bodyPr/>
                    <a:lstStyle/>
                    <a:p>
                      <a:pPr algn="l" rtl="0" fontAlgn="base"/>
                      <a:r>
                        <a:rPr lang="en-US" sz="1800" b="0" dirty="0">
                          <a:solidFill>
                            <a:srgbClr val="000000"/>
                          </a:solidFill>
                          <a:effectLst/>
                        </a:rPr>
                        <a:t>4.5​</a:t>
                      </a:r>
                      <a:endParaRPr lang="en-US" b="0" i="0" dirty="0">
                        <a:solidFill>
                          <a:srgbClr val="000000"/>
                        </a:solidFill>
                        <a:effectLst/>
                      </a:endParaRPr>
                    </a:p>
                  </a:txBody>
                  <a:tcPr anchor="ctr"/>
                </a:tc>
                <a:extLst>
                  <a:ext uri="{0D108BD9-81ED-4DB2-BD59-A6C34878D82A}">
                    <a16:rowId xmlns:a16="http://schemas.microsoft.com/office/drawing/2014/main" val="496715685"/>
                  </a:ext>
                </a:extLst>
              </a:tr>
              <a:tr h="735647">
                <a:tc>
                  <a:txBody>
                    <a:bodyPr/>
                    <a:lstStyle/>
                    <a:p>
                      <a:pPr algn="l" rtl="0" fontAlgn="base"/>
                      <a:r>
                        <a:rPr lang="en-US" sz="1800" b="0" dirty="0">
                          <a:solidFill>
                            <a:srgbClr val="000000"/>
                          </a:solidFill>
                          <a:effectLst/>
                        </a:rPr>
                        <a:t>Referral rate​</a:t>
                      </a:r>
                      <a:endParaRPr lang="en-US" b="0" i="0" dirty="0">
                        <a:solidFill>
                          <a:srgbClr val="000000"/>
                        </a:solidFill>
                        <a:effectLst/>
                      </a:endParaRPr>
                    </a:p>
                  </a:txBody>
                  <a:tcPr anchor="ctr"/>
                </a:tc>
                <a:tc>
                  <a:txBody>
                    <a:bodyPr/>
                    <a:lstStyle/>
                    <a:p>
                      <a:pPr algn="l" rtl="0" fontAlgn="base"/>
                      <a:r>
                        <a:rPr lang="en-US" sz="1800" b="0" dirty="0">
                          <a:solidFill>
                            <a:srgbClr val="000000"/>
                          </a:solidFill>
                          <a:effectLst/>
                        </a:rPr>
                        <a:t>Percentage (%)​</a:t>
                      </a:r>
                      <a:endParaRPr lang="en-US" b="0" i="0" dirty="0">
                        <a:solidFill>
                          <a:srgbClr val="000000"/>
                        </a:solidFill>
                        <a:effectLst/>
                      </a:endParaRPr>
                    </a:p>
                  </a:txBody>
                  <a:tcPr anchor="ctr"/>
                </a:tc>
                <a:tc>
                  <a:txBody>
                    <a:bodyPr/>
                    <a:lstStyle/>
                    <a:p>
                      <a:pPr algn="l" rtl="0" fontAlgn="base"/>
                      <a:r>
                        <a:rPr lang="en-US" sz="1800" b="0" dirty="0">
                          <a:solidFill>
                            <a:srgbClr val="000000"/>
                          </a:solidFill>
                          <a:effectLst/>
                        </a:rPr>
                        <a:t>10​</a:t>
                      </a:r>
                      <a:endParaRPr lang="en-US" b="0" i="0" dirty="0">
                        <a:solidFill>
                          <a:srgbClr val="000000"/>
                        </a:solidFill>
                        <a:effectLst/>
                      </a:endParaRPr>
                    </a:p>
                  </a:txBody>
                  <a:tcPr anchor="ctr"/>
                </a:tc>
                <a:tc>
                  <a:txBody>
                    <a:bodyPr/>
                    <a:lstStyle/>
                    <a:p>
                      <a:pPr algn="l" rtl="0" fontAlgn="base"/>
                      <a:r>
                        <a:rPr lang="en-US" sz="1800" b="0" dirty="0">
                          <a:solidFill>
                            <a:srgbClr val="000000"/>
                          </a:solidFill>
                          <a:effectLst/>
                        </a:rPr>
                        <a:t>12​</a:t>
                      </a:r>
                      <a:endParaRPr lang="en-US" b="0" i="0" dirty="0">
                        <a:solidFill>
                          <a:srgbClr val="000000"/>
                        </a:solidFill>
                        <a:effectLst/>
                      </a:endParaRPr>
                    </a:p>
                  </a:txBody>
                  <a:tcPr anchor="ctr"/>
                </a:tc>
                <a:extLst>
                  <a:ext uri="{0D108BD9-81ED-4DB2-BD59-A6C34878D82A}">
                    <a16:rowId xmlns:a16="http://schemas.microsoft.com/office/drawing/2014/main" val="3683074674"/>
                  </a:ext>
                </a:extLst>
              </a:tr>
            </a:tbl>
          </a:graphicData>
        </a:graphic>
      </p:graphicFrame>
      <p:sp>
        <p:nvSpPr>
          <p:cNvPr id="2" name="Slide Number Placeholder 1">
            <a:extLst>
              <a:ext uri="{FF2B5EF4-FFF2-40B4-BE49-F238E27FC236}">
                <a16:creationId xmlns:a16="http://schemas.microsoft.com/office/drawing/2014/main" id="{660EB401-2F91-2D90-C859-96484861E564}"/>
              </a:ext>
            </a:extLst>
          </p:cNvPr>
          <p:cNvSpPr>
            <a:spLocks noGrp="1"/>
          </p:cNvSpPr>
          <p:nvPr>
            <p:ph type="sldNum" sz="quarter" idx="12"/>
          </p:nvPr>
        </p:nvSpPr>
        <p:spPr/>
        <p:txBody>
          <a:bodyPr/>
          <a:lstStyle/>
          <a:p>
            <a:fld id="{B5CEABB6-07DC-46E8-9B57-56EC44A396E5}" type="slidenum">
              <a:rPr lang="en-US" smtClean="0"/>
              <a:pPr/>
              <a:t>39</a:t>
            </a:fld>
            <a:endParaRPr lang="en-US" dirty="0"/>
          </a:p>
        </p:txBody>
      </p:sp>
    </p:spTree>
    <p:extLst>
      <p:ext uri="{BB962C8B-B14F-4D97-AF65-F5344CB8AC3E}">
        <p14:creationId xmlns:p14="http://schemas.microsoft.com/office/powerpoint/2010/main" val="566997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E1C88-627C-4655-A4FB-0BB02EDB078A}"/>
              </a:ext>
            </a:extLst>
          </p:cNvPr>
          <p:cNvSpPr>
            <a:spLocks noGrp="1"/>
          </p:cNvSpPr>
          <p:nvPr>
            <p:ph type="title"/>
          </p:nvPr>
        </p:nvSpPr>
        <p:spPr>
          <a:xfrm>
            <a:off x="771736" y="896112"/>
            <a:ext cx="9389288" cy="1362456"/>
          </a:xfrm>
        </p:spPr>
        <p:txBody>
          <a:bodyPr anchor="t">
            <a:normAutofit/>
          </a:bodyPr>
          <a:lstStyle/>
          <a:p>
            <a:r>
              <a:rPr lang="en-US" dirty="0"/>
              <a:t>Who am </a:t>
            </a:r>
            <a:r>
              <a:rPr lang="en-US" dirty="0" err="1"/>
              <a:t>i</a:t>
            </a:r>
            <a:endParaRPr lang="en-US" dirty="0"/>
          </a:p>
        </p:txBody>
      </p:sp>
      <p:sp>
        <p:nvSpPr>
          <p:cNvPr id="6" name="Slide Number Placeholder 5">
            <a:extLst>
              <a:ext uri="{FF2B5EF4-FFF2-40B4-BE49-F238E27FC236}">
                <a16:creationId xmlns:a16="http://schemas.microsoft.com/office/drawing/2014/main" id="{A4AC050D-BAF4-C23C-F8EC-24DEC4293002}"/>
              </a:ext>
            </a:extLst>
          </p:cNvPr>
          <p:cNvSpPr>
            <a:spLocks noGrp="1"/>
          </p:cNvSpPr>
          <p:nvPr>
            <p:ph type="sldNum" sz="quarter" idx="12"/>
          </p:nvPr>
        </p:nvSpPr>
        <p:spPr>
          <a:xfrm>
            <a:off x="11123295" y="6356350"/>
            <a:ext cx="457200" cy="365125"/>
          </a:xfrm>
        </p:spPr>
        <p:txBody>
          <a:bodyPr anchor="ctr">
            <a:normAutofit/>
          </a:bodyPr>
          <a:lstStyle/>
          <a:p>
            <a:pPr>
              <a:spcAft>
                <a:spcPts val="600"/>
              </a:spcAft>
            </a:pPr>
            <a:fld id="{B5CEABB6-07DC-46E8-9B57-56EC44A396E5}" type="slidenum">
              <a:rPr lang="en-US" smtClean="0"/>
              <a:pPr>
                <a:spcAft>
                  <a:spcPts val="600"/>
                </a:spcAft>
              </a:pPr>
              <a:t>4</a:t>
            </a:fld>
            <a:endParaRPr lang="en-US"/>
          </a:p>
        </p:txBody>
      </p:sp>
      <p:pic>
        <p:nvPicPr>
          <p:cNvPr id="1026" name="Picture 2" descr="profile image">
            <a:extLst>
              <a:ext uri="{FF2B5EF4-FFF2-40B4-BE49-F238E27FC236}">
                <a16:creationId xmlns:a16="http://schemas.microsoft.com/office/drawing/2014/main" id="{54D4BA68-48AE-F06E-FF6D-C1D483FDB7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437" r="4" b="10768"/>
          <a:stretch/>
        </p:blipFill>
        <p:spPr bwMode="auto">
          <a:xfrm>
            <a:off x="771736" y="1971870"/>
            <a:ext cx="4515035" cy="3738464"/>
          </a:xfrm>
          <a:prstGeom prst="rect">
            <a:avLst/>
          </a:prstGeom>
          <a:solidFill>
            <a:srgbClr val="FFFFFF"/>
          </a:solidFill>
        </p:spPr>
      </p:pic>
      <p:sp>
        <p:nvSpPr>
          <p:cNvPr id="3" name="Content Placeholder 2">
            <a:extLst>
              <a:ext uri="{FF2B5EF4-FFF2-40B4-BE49-F238E27FC236}">
                <a16:creationId xmlns:a16="http://schemas.microsoft.com/office/drawing/2014/main" id="{033634FE-ADF0-4BC3-A0A9-447EA9DD096B}"/>
              </a:ext>
            </a:extLst>
          </p:cNvPr>
          <p:cNvSpPr>
            <a:spLocks noGrp="1"/>
          </p:cNvSpPr>
          <p:nvPr>
            <p:ph sz="half" idx="15"/>
          </p:nvPr>
        </p:nvSpPr>
        <p:spPr>
          <a:xfrm>
            <a:off x="5645989" y="2590800"/>
            <a:ext cx="4515035" cy="3505200"/>
          </a:xfrm>
        </p:spPr>
        <p:txBody>
          <a:bodyPr vert="horz" lIns="91440" tIns="45720" rIns="91440" bIns="45720" rtlCol="0">
            <a:normAutofit/>
          </a:bodyPr>
          <a:lstStyle/>
          <a:p>
            <a:pPr marL="285750" indent="-285750">
              <a:buFontTx/>
              <a:buChar char="-"/>
            </a:pPr>
            <a:r>
              <a:rPr lang="en-US" dirty="0"/>
              <a:t>Stephen Glombicki</a:t>
            </a:r>
          </a:p>
          <a:p>
            <a:pPr marL="285750" indent="-285750">
              <a:buFontTx/>
              <a:buChar char="-"/>
            </a:pPr>
            <a:r>
              <a:rPr lang="en-US" dirty="0"/>
              <a:t>High School Senior</a:t>
            </a:r>
          </a:p>
          <a:p>
            <a:pPr marL="285750" indent="-285750">
              <a:buFontTx/>
              <a:buChar char="-"/>
            </a:pPr>
            <a:r>
              <a:rPr lang="en-US" dirty="0"/>
              <a:t>Purdue 29’ Computer Engineering</a:t>
            </a:r>
          </a:p>
          <a:p>
            <a:pPr marL="285750" indent="-285750">
              <a:buFontTx/>
              <a:buChar char="-"/>
            </a:pPr>
            <a:r>
              <a:rPr lang="en-US" dirty="0" err="1"/>
              <a:t>CvCISO</a:t>
            </a:r>
            <a:r>
              <a:rPr lang="en-US" dirty="0"/>
              <a:t>, OSCP, CCNA, CRTO, CRTL</a:t>
            </a:r>
          </a:p>
        </p:txBody>
      </p:sp>
    </p:spTree>
    <p:extLst>
      <p:ext uri="{BB962C8B-B14F-4D97-AF65-F5344CB8AC3E}">
        <p14:creationId xmlns:p14="http://schemas.microsoft.com/office/powerpoint/2010/main" val="1346372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DE7F2-E890-4744-88DD-A75F5E300513}"/>
              </a:ext>
            </a:extLst>
          </p:cNvPr>
          <p:cNvSpPr>
            <a:spLocks noGrp="1"/>
          </p:cNvSpPr>
          <p:nvPr>
            <p:ph type="ctrTitle"/>
          </p:nvPr>
        </p:nvSpPr>
        <p:spPr>
          <a:xfrm>
            <a:off x="4833694" y="660358"/>
            <a:ext cx="6594768" cy="5537284"/>
          </a:xfrm>
        </p:spPr>
        <p:txBody>
          <a:bodyPr>
            <a:normAutofit/>
          </a:bodyPr>
          <a:lstStyle/>
          <a:p>
            <a:r>
              <a:rPr lang="en-US" dirty="0" err="1"/>
              <a:t>CvCiso</a:t>
            </a:r>
            <a:r>
              <a:rPr lang="en-US" dirty="0"/>
              <a:t> Community</a:t>
            </a:r>
          </a:p>
        </p:txBody>
      </p:sp>
      <p:pic>
        <p:nvPicPr>
          <p:cNvPr id="34" name="Picture Placeholder 33" descr="Aerial view of a neon highway intersection">
            <a:extLst>
              <a:ext uri="{FF2B5EF4-FFF2-40B4-BE49-F238E27FC236}">
                <a16:creationId xmlns:a16="http://schemas.microsoft.com/office/drawing/2014/main" id="{9289CE93-EC50-55DB-CFE0-1266AEC87B19}"/>
              </a:ext>
            </a:extLst>
          </p:cNvPr>
          <p:cNvPicPr>
            <a:picLocks noGrp="1" noChangeAspect="1"/>
          </p:cNvPicPr>
          <p:nvPr>
            <p:ph type="pic" sz="quarter" idx="13"/>
          </p:nvPr>
        </p:nvPicPr>
        <p:blipFill>
          <a:blip r:embed="rId3"/>
          <a:srcRect l="24936" r="24936"/>
          <a:stretch/>
        </p:blipFill>
        <p:spPr>
          <a:xfrm rot="10800000">
            <a:off x="1" y="761322"/>
            <a:ext cx="4076118" cy="6096678"/>
          </a:xfrm>
        </p:spPr>
      </p:pic>
      <p:sp>
        <p:nvSpPr>
          <p:cNvPr id="31" name="Oval 30">
            <a:extLst>
              <a:ext uri="{FF2B5EF4-FFF2-40B4-BE49-F238E27FC236}">
                <a16:creationId xmlns:a16="http://schemas.microsoft.com/office/drawing/2014/main" id="{F466A906-2869-BB36-138E-D45F62E92210}"/>
              </a:ext>
              <a:ext uri="{C183D7F6-B498-43B3-948B-1728B52AA6E4}">
                <adec:decorative xmlns:adec="http://schemas.microsoft.com/office/drawing/2017/decorative" val="1"/>
              </a:ext>
            </a:extLst>
          </p:cNvPr>
          <p:cNvSpPr/>
          <p:nvPr/>
        </p:nvSpPr>
        <p:spPr>
          <a:xfrm>
            <a:off x="3903349" y="4646277"/>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 name="Straight Connector 31">
            <a:extLst>
              <a:ext uri="{FF2B5EF4-FFF2-40B4-BE49-F238E27FC236}">
                <a16:creationId xmlns:a16="http://schemas.microsoft.com/office/drawing/2014/main" id="{06186C3A-548E-AD87-3029-964123530768}"/>
              </a:ext>
              <a:ext uri="{C183D7F6-B498-43B3-948B-1728B52AA6E4}">
                <adec:decorative xmlns:adec="http://schemas.microsoft.com/office/drawing/2017/decorative" val="1"/>
              </a:ext>
            </a:extLst>
          </p:cNvPr>
          <p:cNvCxnSpPr>
            <a:cxnSpLocks/>
          </p:cNvCxnSpPr>
          <p:nvPr/>
        </p:nvCxnSpPr>
        <p:spPr>
          <a:xfrm>
            <a:off x="-97971" y="660400"/>
            <a:ext cx="4160955" cy="414915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7789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7906A-FEBA-290E-6CEF-80390956FA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DD0719-ACF7-4356-98C3-C4B1D8749722}"/>
              </a:ext>
            </a:extLst>
          </p:cNvPr>
          <p:cNvSpPr>
            <a:spLocks noGrp="1"/>
          </p:cNvSpPr>
          <p:nvPr>
            <p:ph type="ctrTitle"/>
          </p:nvPr>
        </p:nvSpPr>
        <p:spPr>
          <a:xfrm>
            <a:off x="4833694" y="544285"/>
            <a:ext cx="6594768" cy="3445329"/>
          </a:xfrm>
        </p:spPr>
        <p:txBody>
          <a:bodyPr>
            <a:normAutofit/>
          </a:bodyPr>
          <a:lstStyle/>
          <a:p>
            <a:r>
              <a:rPr lang="en-US" dirty="0"/>
              <a:t>History of IOT</a:t>
            </a:r>
          </a:p>
        </p:txBody>
      </p:sp>
      <p:sp>
        <p:nvSpPr>
          <p:cNvPr id="3" name="Subtitle 2">
            <a:extLst>
              <a:ext uri="{FF2B5EF4-FFF2-40B4-BE49-F238E27FC236}">
                <a16:creationId xmlns:a16="http://schemas.microsoft.com/office/drawing/2014/main" id="{110C2995-390A-69DA-A7AF-9550EE860B79}"/>
              </a:ext>
            </a:extLst>
          </p:cNvPr>
          <p:cNvSpPr>
            <a:spLocks noGrp="1"/>
          </p:cNvSpPr>
          <p:nvPr>
            <p:ph type="subTitle" idx="1"/>
          </p:nvPr>
        </p:nvSpPr>
        <p:spPr>
          <a:xfrm>
            <a:off x="4829789" y="4130045"/>
            <a:ext cx="6594768" cy="1951523"/>
          </a:xfrm>
        </p:spPr>
        <p:txBody>
          <a:bodyPr/>
          <a:lstStyle/>
          <a:p>
            <a:endParaRPr lang="en-US" dirty="0"/>
          </a:p>
        </p:txBody>
      </p:sp>
      <p:pic>
        <p:nvPicPr>
          <p:cNvPr id="13" name="Picture Placeholder 12" descr="Low angle view of tall buildings">
            <a:extLst>
              <a:ext uri="{FF2B5EF4-FFF2-40B4-BE49-F238E27FC236}">
                <a16:creationId xmlns:a16="http://schemas.microsoft.com/office/drawing/2014/main" id="{63F05F70-DB78-E2AF-2DC0-619B5D36CEF8}"/>
              </a:ext>
            </a:extLst>
          </p:cNvPr>
          <p:cNvPicPr>
            <a:picLocks noGrp="1" noChangeAspect="1"/>
          </p:cNvPicPr>
          <p:nvPr>
            <p:ph type="pic" sz="quarter" idx="13"/>
          </p:nvPr>
        </p:nvPicPr>
        <p:blipFill>
          <a:blip r:embed="rId3"/>
          <a:srcRect l="43" r="43"/>
          <a:stretch/>
        </p:blipFill>
        <p:spPr>
          <a:xfrm>
            <a:off x="0" y="-1"/>
            <a:ext cx="4076118" cy="6096678"/>
          </a:xfrm>
        </p:spPr>
      </p:pic>
      <p:sp>
        <p:nvSpPr>
          <p:cNvPr id="44" name="Oval 43">
            <a:extLst>
              <a:ext uri="{FF2B5EF4-FFF2-40B4-BE49-F238E27FC236}">
                <a16:creationId xmlns:a16="http://schemas.microsoft.com/office/drawing/2014/main" id="{328934FB-FA14-2547-D3A9-D5BDB994386C}"/>
              </a:ext>
              <a:ext uri="{C183D7F6-B498-43B3-948B-1728B52AA6E4}">
                <adec:decorative xmlns:adec="http://schemas.microsoft.com/office/drawing/2017/decorative" val="1"/>
              </a:ext>
            </a:extLst>
          </p:cNvPr>
          <p:cNvSpPr/>
          <p:nvPr/>
        </p:nvSpPr>
        <p:spPr>
          <a:xfrm>
            <a:off x="3903349" y="5895479"/>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 name="Straight Connector 42">
            <a:extLst>
              <a:ext uri="{FF2B5EF4-FFF2-40B4-BE49-F238E27FC236}">
                <a16:creationId xmlns:a16="http://schemas.microsoft.com/office/drawing/2014/main" id="{8D273D97-1853-C60A-9F4A-596B02DFDB14}"/>
              </a:ext>
              <a:ext uri="{C183D7F6-B498-43B3-948B-1728B52AA6E4}">
                <adec:decorative xmlns:adec="http://schemas.microsoft.com/office/drawing/2017/decorative" val="1"/>
              </a:ext>
            </a:extLst>
          </p:cNvPr>
          <p:cNvCxnSpPr>
            <a:cxnSpLocks/>
          </p:cNvCxnSpPr>
          <p:nvPr/>
        </p:nvCxnSpPr>
        <p:spPr>
          <a:xfrm>
            <a:off x="-97971" y="1909602"/>
            <a:ext cx="4160955" cy="414915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9125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393F3-4B5A-6065-53F1-28C0929A52E4}"/>
            </a:ext>
          </a:extLst>
        </p:cNvPr>
        <p:cNvGrpSpPr/>
        <p:nvPr/>
      </p:nvGrpSpPr>
      <p:grpSpPr>
        <a:xfrm>
          <a:off x="0" y="0"/>
          <a:ext cx="0" cy="0"/>
          <a:chOff x="0" y="0"/>
          <a:chExt cx="0" cy="0"/>
        </a:xfrm>
      </p:grpSpPr>
      <p:sp>
        <p:nvSpPr>
          <p:cNvPr id="23" name="Title 22">
            <a:extLst>
              <a:ext uri="{FF2B5EF4-FFF2-40B4-BE49-F238E27FC236}">
                <a16:creationId xmlns:a16="http://schemas.microsoft.com/office/drawing/2014/main" id="{044927F8-ECFF-97A5-2384-656B2526AEC6}"/>
              </a:ext>
            </a:extLst>
          </p:cNvPr>
          <p:cNvSpPr>
            <a:spLocks noGrp="1"/>
          </p:cNvSpPr>
          <p:nvPr>
            <p:ph type="title"/>
          </p:nvPr>
        </p:nvSpPr>
        <p:spPr>
          <a:xfrm>
            <a:off x="1552574" y="896111"/>
            <a:ext cx="9866540" cy="1358140"/>
          </a:xfrm>
        </p:spPr>
        <p:txBody>
          <a:bodyPr>
            <a:normAutofit/>
          </a:bodyPr>
          <a:lstStyle/>
          <a:p>
            <a:r>
              <a:rPr lang="en-US" dirty="0"/>
              <a:t>Overview of History</a:t>
            </a:r>
          </a:p>
        </p:txBody>
      </p:sp>
      <p:sp>
        <p:nvSpPr>
          <p:cNvPr id="7" name="Text Placeholder 6">
            <a:extLst>
              <a:ext uri="{FF2B5EF4-FFF2-40B4-BE49-F238E27FC236}">
                <a16:creationId xmlns:a16="http://schemas.microsoft.com/office/drawing/2014/main" id="{77D7ED34-3E89-4DD9-C30E-B531032EAE36}"/>
              </a:ext>
            </a:extLst>
          </p:cNvPr>
          <p:cNvSpPr>
            <a:spLocks noGrp="1"/>
          </p:cNvSpPr>
          <p:nvPr>
            <p:ph sz="half" idx="15"/>
          </p:nvPr>
        </p:nvSpPr>
        <p:spPr>
          <a:xfrm>
            <a:off x="1552574" y="2481940"/>
            <a:ext cx="9866539" cy="3635831"/>
          </a:xfrm>
        </p:spPr>
        <p:txBody>
          <a:bodyPr>
            <a:normAutofit/>
          </a:bodyPr>
          <a:lstStyle/>
          <a:p>
            <a:pPr marL="457200" indent="-457200">
              <a:buFont typeface="Arial" panose="020B0604020202020204" pitchFamily="34" charset="0"/>
              <a:buChar char="•"/>
            </a:pPr>
            <a:r>
              <a:rPr lang="en-US" sz="3200" dirty="0"/>
              <a:t>1982 – First “smart” device: a Coke machine that reported inventory</a:t>
            </a:r>
          </a:p>
          <a:p>
            <a:pPr marL="457200" indent="-457200">
              <a:buFont typeface="Arial" panose="020B0604020202020204" pitchFamily="34" charset="0"/>
              <a:buChar char="•"/>
            </a:pPr>
            <a:r>
              <a:rPr lang="en-US" sz="3200" dirty="0"/>
              <a:t>1999 – Term "Internet of Things" coined</a:t>
            </a:r>
          </a:p>
          <a:p>
            <a:pPr marL="457200" indent="-457200">
              <a:buFont typeface="Arial" panose="020B0604020202020204" pitchFamily="34" charset="0"/>
              <a:buChar char="•"/>
            </a:pPr>
            <a:r>
              <a:rPr lang="en-US" sz="3200" dirty="0"/>
              <a:t>2010s – Explosion of smart devices (homes, wearables, industry)</a:t>
            </a:r>
          </a:p>
          <a:p>
            <a:pPr marL="457200" indent="-457200">
              <a:buFont typeface="Arial" panose="020B0604020202020204" pitchFamily="34" charset="0"/>
              <a:buChar char="•"/>
            </a:pPr>
            <a:r>
              <a:rPr lang="en-US" sz="3200" dirty="0"/>
              <a:t>2018 – IoMT term become popular</a:t>
            </a:r>
          </a:p>
        </p:txBody>
      </p:sp>
      <p:sp>
        <p:nvSpPr>
          <p:cNvPr id="13" name="Slide Number Placeholder 12">
            <a:extLst>
              <a:ext uri="{FF2B5EF4-FFF2-40B4-BE49-F238E27FC236}">
                <a16:creationId xmlns:a16="http://schemas.microsoft.com/office/drawing/2014/main" id="{BD3330E1-EB0A-15D3-1A3B-249D4130C67F}"/>
              </a:ext>
            </a:extLst>
          </p:cNvPr>
          <p:cNvSpPr>
            <a:spLocks noGrp="1"/>
          </p:cNvSpPr>
          <p:nvPr>
            <p:ph type="sldNum" sz="quarter" idx="12"/>
          </p:nvPr>
        </p:nvSpPr>
        <p:spPr>
          <a:xfrm>
            <a:off x="11123295" y="6356350"/>
            <a:ext cx="457200" cy="365125"/>
          </a:xfrm>
        </p:spPr>
        <p:txBody>
          <a:bodyPr/>
          <a:lstStyle/>
          <a:p>
            <a:fld id="{B5CEABB6-07DC-46E8-9B57-56EC44A396E5}" type="slidenum">
              <a:rPr lang="en-US" smtClean="0"/>
              <a:pPr/>
              <a:t>7</a:t>
            </a:fld>
            <a:endParaRPr lang="en-US" dirty="0"/>
          </a:p>
        </p:txBody>
      </p:sp>
    </p:spTree>
    <p:extLst>
      <p:ext uri="{BB962C8B-B14F-4D97-AF65-F5344CB8AC3E}">
        <p14:creationId xmlns:p14="http://schemas.microsoft.com/office/powerpoint/2010/main" val="829222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4833694" y="544285"/>
            <a:ext cx="6594768" cy="3445329"/>
          </a:xfrm>
        </p:spPr>
        <p:txBody>
          <a:bodyPr>
            <a:normAutofit/>
          </a:bodyPr>
          <a:lstStyle/>
          <a:p>
            <a:r>
              <a:rPr lang="en-US" dirty="0"/>
              <a:t>What is IoT?</a:t>
            </a:r>
          </a:p>
        </p:txBody>
      </p:sp>
      <p:sp>
        <p:nvSpPr>
          <p:cNvPr id="3" name="Subtitle 2">
            <a:extLst>
              <a:ext uri="{FF2B5EF4-FFF2-40B4-BE49-F238E27FC236}">
                <a16:creationId xmlns:a16="http://schemas.microsoft.com/office/drawing/2014/main" id="{1901B20D-4C28-4DA3-ABBD-718C22A5E58B}"/>
              </a:ext>
            </a:extLst>
          </p:cNvPr>
          <p:cNvSpPr>
            <a:spLocks noGrp="1"/>
          </p:cNvSpPr>
          <p:nvPr>
            <p:ph type="subTitle" idx="1"/>
          </p:nvPr>
        </p:nvSpPr>
        <p:spPr>
          <a:xfrm>
            <a:off x="4829789" y="4130045"/>
            <a:ext cx="6594768" cy="1951523"/>
          </a:xfrm>
        </p:spPr>
        <p:txBody>
          <a:bodyPr/>
          <a:lstStyle/>
          <a:p>
            <a:endParaRPr lang="en-US" dirty="0"/>
          </a:p>
        </p:txBody>
      </p:sp>
      <p:pic>
        <p:nvPicPr>
          <p:cNvPr id="13" name="Picture Placeholder 12" descr="Low angle view of tall buildings">
            <a:extLst>
              <a:ext uri="{FF2B5EF4-FFF2-40B4-BE49-F238E27FC236}">
                <a16:creationId xmlns:a16="http://schemas.microsoft.com/office/drawing/2014/main" id="{1DFE730E-30E7-DA99-A3EE-ACB889D161E9}"/>
              </a:ext>
            </a:extLst>
          </p:cNvPr>
          <p:cNvPicPr>
            <a:picLocks noGrp="1" noChangeAspect="1"/>
          </p:cNvPicPr>
          <p:nvPr>
            <p:ph type="pic" sz="quarter" idx="13"/>
          </p:nvPr>
        </p:nvPicPr>
        <p:blipFill>
          <a:blip r:embed="rId3"/>
          <a:srcRect l="43" r="43"/>
          <a:stretch/>
        </p:blipFill>
        <p:spPr>
          <a:xfrm>
            <a:off x="0" y="-1"/>
            <a:ext cx="4076118" cy="6096678"/>
          </a:xfrm>
        </p:spPr>
      </p:pic>
      <p:sp>
        <p:nvSpPr>
          <p:cNvPr id="44" name="Oval 43">
            <a:extLst>
              <a:ext uri="{FF2B5EF4-FFF2-40B4-BE49-F238E27FC236}">
                <a16:creationId xmlns:a16="http://schemas.microsoft.com/office/drawing/2014/main" id="{5F855448-57DF-E468-AF41-00CAAC2D7C74}"/>
              </a:ext>
              <a:ext uri="{C183D7F6-B498-43B3-948B-1728B52AA6E4}">
                <adec:decorative xmlns:adec="http://schemas.microsoft.com/office/drawing/2017/decorative" val="1"/>
              </a:ext>
            </a:extLst>
          </p:cNvPr>
          <p:cNvSpPr/>
          <p:nvPr/>
        </p:nvSpPr>
        <p:spPr>
          <a:xfrm>
            <a:off x="3903349" y="5895479"/>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 name="Straight Connector 42">
            <a:extLst>
              <a:ext uri="{FF2B5EF4-FFF2-40B4-BE49-F238E27FC236}">
                <a16:creationId xmlns:a16="http://schemas.microsoft.com/office/drawing/2014/main" id="{752FDA21-768F-9929-E6D6-D78CD4F8EA24}"/>
              </a:ext>
              <a:ext uri="{C183D7F6-B498-43B3-948B-1728B52AA6E4}">
                <adec:decorative xmlns:adec="http://schemas.microsoft.com/office/drawing/2017/decorative" val="1"/>
              </a:ext>
            </a:extLst>
          </p:cNvPr>
          <p:cNvCxnSpPr>
            <a:cxnSpLocks/>
          </p:cNvCxnSpPr>
          <p:nvPr/>
        </p:nvCxnSpPr>
        <p:spPr>
          <a:xfrm>
            <a:off x="-97971" y="1909602"/>
            <a:ext cx="4160955" cy="414915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9539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942AE-FBCD-E037-0E58-BEEBC1498B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15A70C-A63E-1128-B7FA-8BDBB856EAE6}"/>
              </a:ext>
            </a:extLst>
          </p:cNvPr>
          <p:cNvSpPr>
            <a:spLocks noGrp="1"/>
          </p:cNvSpPr>
          <p:nvPr>
            <p:ph type="title"/>
          </p:nvPr>
        </p:nvSpPr>
        <p:spPr>
          <a:xfrm>
            <a:off x="764155" y="896112"/>
            <a:ext cx="10665845" cy="1325563"/>
          </a:xfrm>
        </p:spPr>
        <p:txBody>
          <a:bodyPr anchor="t">
            <a:normAutofit/>
          </a:bodyPr>
          <a:lstStyle/>
          <a:p>
            <a:r>
              <a:rPr lang="en-US" dirty="0"/>
              <a:t>IoT?</a:t>
            </a:r>
          </a:p>
        </p:txBody>
      </p:sp>
      <p:sp>
        <p:nvSpPr>
          <p:cNvPr id="14" name="Slide Number Placeholder 13">
            <a:extLst>
              <a:ext uri="{FF2B5EF4-FFF2-40B4-BE49-F238E27FC236}">
                <a16:creationId xmlns:a16="http://schemas.microsoft.com/office/drawing/2014/main" id="{F69531A1-8149-0B9A-B819-1F1419C0AB07}"/>
              </a:ext>
            </a:extLst>
          </p:cNvPr>
          <p:cNvSpPr>
            <a:spLocks noGrp="1"/>
          </p:cNvSpPr>
          <p:nvPr>
            <p:ph type="sldNum" sz="quarter" idx="12"/>
          </p:nvPr>
        </p:nvSpPr>
        <p:spPr>
          <a:xfrm>
            <a:off x="10968175" y="6356350"/>
            <a:ext cx="457200" cy="365125"/>
          </a:xfrm>
        </p:spPr>
        <p:txBody>
          <a:bodyPr anchor="ctr">
            <a:normAutofit/>
          </a:bodyPr>
          <a:lstStyle/>
          <a:p>
            <a:pPr>
              <a:spcAft>
                <a:spcPts val="600"/>
              </a:spcAft>
            </a:pPr>
            <a:fld id="{B5CEABB6-07DC-46E8-9B57-56EC44A396E5}" type="slidenum">
              <a:rPr lang="en-US" smtClean="0"/>
              <a:pPr>
                <a:spcAft>
                  <a:spcPts val="600"/>
                </a:spcAft>
              </a:pPr>
              <a:t>9</a:t>
            </a:fld>
            <a:endParaRPr lang="en-US"/>
          </a:p>
        </p:txBody>
      </p:sp>
      <p:graphicFrame>
        <p:nvGraphicFramePr>
          <p:cNvPr id="16" name="Text Placeholder 11">
            <a:extLst>
              <a:ext uri="{FF2B5EF4-FFF2-40B4-BE49-F238E27FC236}">
                <a16:creationId xmlns:a16="http://schemas.microsoft.com/office/drawing/2014/main" id="{97A482BE-5396-04C5-3286-87D58911D8F8}"/>
              </a:ext>
            </a:extLst>
          </p:cNvPr>
          <p:cNvGraphicFramePr>
            <a:graphicFrameLocks noGrp="1"/>
          </p:cNvGraphicFramePr>
          <p:nvPr>
            <p:ph type="tbl" sz="quarter" idx="13"/>
            <p:extLst>
              <p:ext uri="{D42A27DB-BD31-4B8C-83A1-F6EECF244321}">
                <p14:modId xmlns:p14="http://schemas.microsoft.com/office/powerpoint/2010/main" val="697661343"/>
              </p:ext>
            </p:extLst>
          </p:nvPr>
        </p:nvGraphicFramePr>
        <p:xfrm>
          <a:off x="762000" y="2417763"/>
          <a:ext cx="10665845" cy="36782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42537773"/>
      </p:ext>
    </p:extLst>
  </p:cSld>
  <p:clrMapOvr>
    <a:masterClrMapping/>
  </p:clrMapOvr>
</p:sld>
</file>

<file path=ppt/theme/theme1.xml><?xml version="1.0" encoding="utf-8"?>
<a:theme xmlns:a="http://schemas.openxmlformats.org/drawingml/2006/main" name="Custom">
  <a:themeElements>
    <a:clrScheme name="Custom 74">
      <a:dk1>
        <a:sysClr val="windowText" lastClr="000000"/>
      </a:dk1>
      <a:lt1>
        <a:sysClr val="window" lastClr="FFFFFF"/>
      </a:lt1>
      <a:dk2>
        <a:srgbClr val="F8F0E3"/>
      </a:dk2>
      <a:lt2>
        <a:srgbClr val="E7E6E6"/>
      </a:lt2>
      <a:accent1>
        <a:srgbClr val="224E7F"/>
      </a:accent1>
      <a:accent2>
        <a:srgbClr val="385E88"/>
      </a:accent2>
      <a:accent3>
        <a:srgbClr val="AA2070"/>
      </a:accent3>
      <a:accent4>
        <a:srgbClr val="EC008C"/>
      </a:accent4>
      <a:accent5>
        <a:srgbClr val="582156"/>
      </a:accent5>
      <a:accent6>
        <a:srgbClr val="958EA2"/>
      </a:accent6>
      <a:hlink>
        <a:srgbClr val="0563C1"/>
      </a:hlink>
      <a:folHlink>
        <a:srgbClr val="954F72"/>
      </a:folHlink>
    </a:clrScheme>
    <a:fontScheme name="Custom 112">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33968143_Win32_SL_V3" id="{4DA6DF5E-F5DF-461D-8863-50E9C5721FD0}" vid="{BC6DDDB8-E14A-47D1-98C5-2C109624F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b9edb9a8-3342-4f1c-9871-740ea1d10905" xsi:nil="true"/>
    <_activity xmlns="b9edb9a8-3342-4f1c-9871-740ea1d1090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D80225C4F860C4B9023D57DA4488AC2" ma:contentTypeVersion="18" ma:contentTypeDescription="Create a new document." ma:contentTypeScope="" ma:versionID="afc1e41ba297149af2ac8ad67e2f2278">
  <xsd:schema xmlns:xsd="http://www.w3.org/2001/XMLSchema" xmlns:xs="http://www.w3.org/2001/XMLSchema" xmlns:p="http://schemas.microsoft.com/office/2006/metadata/properties" xmlns:ns3="573fecf7-65b1-40b5-9b6e-fbb49af54ce6" xmlns:ns4="b9edb9a8-3342-4f1c-9871-740ea1d10905" targetNamespace="http://schemas.microsoft.com/office/2006/metadata/properties" ma:root="true" ma:fieldsID="a4d2424c0469e88b5e8c272820de4c92" ns3:_="" ns4:_="">
    <xsd:import namespace="573fecf7-65b1-40b5-9b6e-fbb49af54ce6"/>
    <xsd:import namespace="b9edb9a8-3342-4f1c-9871-740ea1d1090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ServiceLocation" minOccurs="0"/>
                <xsd:element ref="ns4:MediaLengthInSeconds" minOccurs="0"/>
                <xsd:element ref="ns4:MediaServiceObjectDetectorVersions" minOccurs="0"/>
                <xsd:element ref="ns4:MediaServiceSearchProperties" minOccurs="0"/>
                <xsd:element ref="ns4:_activity" minOccurs="0"/>
                <xsd:element ref="ns4: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3fecf7-65b1-40b5-9b6e-fbb49af54ce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9edb9a8-3342-4f1c-9871-740ea1d10905"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_activity" ma:index="24" nillable="true" ma:displayName="_activity" ma:hidden="true" ma:internalName="_activity">
      <xsd:simpleType>
        <xsd:restriction base="dms:Note"/>
      </xsd:simpleType>
    </xsd:element>
    <xsd:element name="MediaServiceSystemTags" ma:index="25" nillable="true" ma:displayName="MediaServiceSystemTags" ma:hidden="true" ma:internalName="MediaServiceSystemTag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451406B-581B-4C29-A833-E33D8A6AB075}">
  <ds:schemaRefs>
    <ds:schemaRef ds:uri="http://schemas.microsoft.com/sharepoint/v3/contenttype/forms"/>
  </ds:schemaRefs>
</ds:datastoreItem>
</file>

<file path=customXml/itemProps2.xml><?xml version="1.0" encoding="utf-8"?>
<ds:datastoreItem xmlns:ds="http://schemas.openxmlformats.org/officeDocument/2006/customXml" ds:itemID="{0F65614A-92F9-4391-AC3D-F3F5B0704F99}">
  <ds:schemaRefs>
    <ds:schemaRef ds:uri="http://schemas.openxmlformats.org/package/2006/metadata/core-properties"/>
    <ds:schemaRef ds:uri="http://www.w3.org/XML/1998/namespace"/>
    <ds:schemaRef ds:uri="b9edb9a8-3342-4f1c-9871-740ea1d10905"/>
    <ds:schemaRef ds:uri="http://purl.org/dc/elements/1.1/"/>
    <ds:schemaRef ds:uri="http://schemas.microsoft.com/office/2006/documentManagement/types"/>
    <ds:schemaRef ds:uri="http://purl.org/dc/terms/"/>
    <ds:schemaRef ds:uri="573fecf7-65b1-40b5-9b6e-fbb49af54ce6"/>
    <ds:schemaRef ds:uri="http://purl.org/dc/dcmitype/"/>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DF0276FF-1E62-4CF8-905A-AD54F14E45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3fecf7-65b1-40b5-9b6e-fbb49af54ce6"/>
    <ds:schemaRef ds:uri="b9edb9a8-3342-4f1c-9871-740ea1d109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{652A43DF-082C-4DB3-A975-694AECCD2F77}tf33968143_win32</Template>
  <TotalTime>7140</TotalTime>
  <Words>1588</Words>
  <Application>Microsoft Office PowerPoint</Application>
  <PresentationFormat>Widescreen</PresentationFormat>
  <Paragraphs>297</Paragraphs>
  <Slides>39</Slides>
  <Notes>39</Notes>
  <HiddenSlides>4</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Avenir Next LT Pro</vt:lpstr>
      <vt:lpstr>Calibri</vt:lpstr>
      <vt:lpstr>Custom</vt:lpstr>
      <vt:lpstr>Dangers Of IoT Devices</vt:lpstr>
      <vt:lpstr>Agenda</vt:lpstr>
      <vt:lpstr>Jokes</vt:lpstr>
      <vt:lpstr>Who am i</vt:lpstr>
      <vt:lpstr>CvCiso Community</vt:lpstr>
      <vt:lpstr>History of IOT</vt:lpstr>
      <vt:lpstr>Overview of History</vt:lpstr>
      <vt:lpstr>What is IoT?</vt:lpstr>
      <vt:lpstr>IoT?</vt:lpstr>
      <vt:lpstr>What are Iot Devices</vt:lpstr>
      <vt:lpstr>What are some IoMt Devices</vt:lpstr>
      <vt:lpstr>What are some IIot Devices</vt:lpstr>
      <vt:lpstr>What are some Iot Devices</vt:lpstr>
      <vt:lpstr>IOT IS increasing</vt:lpstr>
      <vt:lpstr>Benefit of IoT</vt:lpstr>
      <vt:lpstr>Access information in real time</vt:lpstr>
      <vt:lpstr>Cost Reduction</vt:lpstr>
      <vt:lpstr>IoT Security Problem</vt:lpstr>
      <vt:lpstr>Past Incidents</vt:lpstr>
      <vt:lpstr>Past Event: Miria Botnet</vt:lpstr>
      <vt:lpstr>Past Event: Target Data Breach (2013)</vt:lpstr>
      <vt:lpstr>Baby Monitors</vt:lpstr>
      <vt:lpstr>Medical Monitors</vt:lpstr>
      <vt:lpstr>What dangers Does IOT pose</vt:lpstr>
      <vt:lpstr>Dangers of IoT</vt:lpstr>
      <vt:lpstr>Shodan &amp; Google Dorks</vt:lpstr>
      <vt:lpstr>Shodan Images</vt:lpstr>
      <vt:lpstr>Google Dorks</vt:lpstr>
      <vt:lpstr>How do IOT Devices Communicate?</vt:lpstr>
      <vt:lpstr>What regulations are in place</vt:lpstr>
      <vt:lpstr>Current Regulations</vt:lpstr>
      <vt:lpstr>What you can do</vt:lpstr>
      <vt:lpstr>How to protect yourself</vt:lpstr>
      <vt:lpstr>Key Take aways</vt:lpstr>
      <vt:lpstr>THANK YOU</vt:lpstr>
      <vt:lpstr>Navigating Q&amp;A sessions</vt:lpstr>
      <vt:lpstr>Speaking impact​</vt:lpstr>
      <vt:lpstr>Dynamic delivery​</vt:lpstr>
      <vt:lpstr>Speaking engagement metrics​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Stephen Glombicki</dc:creator>
  <cp:lastModifiedBy>Glombicki, Stephen</cp:lastModifiedBy>
  <cp:revision>2</cp:revision>
  <dcterms:created xsi:type="dcterms:W3CDTF">2025-04-18T22:42:47Z</dcterms:created>
  <dcterms:modified xsi:type="dcterms:W3CDTF">2025-04-24T22:42:31Z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0x0101002D80225C4F860C4B9023D57DA4488AC2</vt:lpwstr>
  </property>
</Properties>
</file>